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5" roundtripDataSignature="AMtx7mgUwNdUD6itQC0kfca4QrDSRqa5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MontserratMedium-boldItalic.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865516752_1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8865516752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abafb776d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abafb776d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8abafb776d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abafb776d_2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8abafb776d_2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865516752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865516752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8865516752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865516752_1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8865516752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865516752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865516752_1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8865516752_1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8865516752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8865516752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865516752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865516752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8865516752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865516752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8865516752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865516752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865516752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8865516752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865516752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8865516752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865516752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8865516752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18865516752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86551675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886551675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86551675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865516752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8865516752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chemeClr val="accent4"/>
            </a:gs>
            <a:gs pos="8000">
              <a:srgbClr val="0342DE"/>
            </a:gs>
            <a:gs pos="27000">
              <a:schemeClr val="dk1"/>
            </a:gs>
            <a:gs pos="81000">
              <a:srgbClr val="4A017E"/>
            </a:gs>
            <a:gs pos="93000">
              <a:schemeClr val="dk2"/>
            </a:gs>
            <a:gs pos="99000">
              <a:srgbClr val="FDB7FD"/>
            </a:gs>
            <a:gs pos="100000">
              <a:srgbClr val="FDB7FD"/>
            </a:gs>
          </a:gsLst>
          <a:lin ang="12600000" scaled="0"/>
        </a:gradFill>
      </p:bgPr>
    </p:bg>
    <p:spTree>
      <p:nvGrpSpPr>
        <p:cNvPr id="15" name="Shape 15"/>
        <p:cNvGrpSpPr/>
        <p:nvPr/>
      </p:nvGrpSpPr>
      <p:grpSpPr>
        <a:xfrm>
          <a:off x="0" y="0"/>
          <a:ext cx="0" cy="0"/>
          <a:chOff x="0" y="0"/>
          <a:chExt cx="0" cy="0"/>
        </a:xfrm>
      </p:grpSpPr>
      <p:pic>
        <p:nvPicPr>
          <p:cNvPr id="16" name="Google Shape;16;p12"/>
          <p:cNvPicPr preferRelativeResize="0"/>
          <p:nvPr/>
        </p:nvPicPr>
        <p:blipFill rotWithShape="1">
          <a:blip r:embed="rId2">
            <a:alphaModFix amt="33000"/>
          </a:blip>
          <a:srcRect b="184" l="0" r="0" t="185"/>
          <a:stretch/>
        </p:blipFill>
        <p:spPr>
          <a:xfrm>
            <a:off x="0" y="0"/>
            <a:ext cx="12192000" cy="6832599"/>
          </a:xfrm>
          <a:prstGeom prst="rect">
            <a:avLst/>
          </a:prstGeom>
          <a:noFill/>
          <a:ln>
            <a:noFill/>
          </a:ln>
        </p:spPr>
      </p:pic>
      <p:pic>
        <p:nvPicPr>
          <p:cNvPr id="17" name="Google Shape;17;p12"/>
          <p:cNvPicPr preferRelativeResize="0"/>
          <p:nvPr/>
        </p:nvPicPr>
        <p:blipFill rotWithShape="1">
          <a:blip r:embed="rId3">
            <a:alphaModFix/>
          </a:blip>
          <a:srcRect b="2173" l="10901" r="9004" t="2692"/>
          <a:stretch/>
        </p:blipFill>
        <p:spPr>
          <a:xfrm>
            <a:off x="-3" y="37"/>
            <a:ext cx="12192000" cy="6853863"/>
          </a:xfrm>
          <a:prstGeom prst="rect">
            <a:avLst/>
          </a:prstGeom>
          <a:noFill/>
          <a:ln>
            <a:noFill/>
          </a:ln>
        </p:spPr>
      </p:pic>
      <p:sp>
        <p:nvSpPr>
          <p:cNvPr id="18" name="Google Shape;18;p12"/>
          <p:cNvSpPr txBox="1"/>
          <p:nvPr>
            <p:ph type="title"/>
          </p:nvPr>
        </p:nvSpPr>
        <p:spPr>
          <a:xfrm>
            <a:off x="0" y="2527164"/>
            <a:ext cx="12191998" cy="132344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5"/>
              </a:buClr>
              <a:buSzPts val="6000"/>
              <a:buFont typeface="Arial"/>
              <a:buNone/>
              <a:defRPr sz="6000">
                <a:solidFill>
                  <a:schemeClr val="accent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3" y="3558868"/>
            <a:ext cx="12191997" cy="781119"/>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4000"/>
              <a:buNone/>
              <a:defRPr b="0" i="0" sz="4000">
                <a:solidFill>
                  <a:schemeClr val="lt1"/>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2" type="body"/>
          </p:nvPr>
        </p:nvSpPr>
        <p:spPr>
          <a:xfrm>
            <a:off x="0" y="5532550"/>
            <a:ext cx="12192000" cy="1323440"/>
          </a:xfrm>
          <a:prstGeom prst="rect">
            <a:avLst/>
          </a:prstGeom>
          <a:solidFill>
            <a:schemeClr val="dk1">
              <a:alpha val="61960"/>
            </a:schemeClr>
          </a:solidFill>
          <a:ln>
            <a:noFill/>
          </a:ln>
        </p:spPr>
        <p:txBody>
          <a:bodyPr anchorCtr="0" anchor="ctr" bIns="0" lIns="0" spcFirstLastPara="1" rIns="0" wrap="square" tIns="0">
            <a:noAutofit/>
          </a:bodyPr>
          <a:lstStyle>
            <a:lvl1pPr indent="-228600" lvl="0" marL="457200" algn="ctr">
              <a:lnSpc>
                <a:spcPct val="60000"/>
              </a:lnSpc>
              <a:spcBef>
                <a:spcPts val="1000"/>
              </a:spcBef>
              <a:spcAft>
                <a:spcPts val="0"/>
              </a:spcAft>
              <a:buClr>
                <a:schemeClr val="lt1"/>
              </a:buClr>
              <a:buSzPts val="2000"/>
              <a:buNone/>
              <a:defRPr b="0" i="0" sz="20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gradFill>
          <a:gsLst>
            <a:gs pos="0">
              <a:schemeClr val="accent4"/>
            </a:gs>
            <a:gs pos="11979">
              <a:srgbClr val="022C94"/>
            </a:gs>
            <a:gs pos="35040">
              <a:srgbClr val="020B11"/>
            </a:gs>
            <a:gs pos="81987">
              <a:srgbClr val="4A017E"/>
            </a:gs>
            <a:gs pos="99000">
              <a:schemeClr val="dk2"/>
            </a:gs>
            <a:gs pos="100000">
              <a:schemeClr val="dk2"/>
            </a:gs>
          </a:gsLst>
          <a:lin ang="5400000" scaled="0"/>
        </a:gradFill>
      </p:bgPr>
    </p:bg>
    <p:spTree>
      <p:nvGrpSpPr>
        <p:cNvPr id="21" name="Shape 21"/>
        <p:cNvGrpSpPr/>
        <p:nvPr/>
      </p:nvGrpSpPr>
      <p:grpSpPr>
        <a:xfrm>
          <a:off x="0" y="0"/>
          <a:ext cx="0" cy="0"/>
          <a:chOff x="0" y="0"/>
          <a:chExt cx="0" cy="0"/>
        </a:xfrm>
      </p:grpSpPr>
      <p:pic>
        <p:nvPicPr>
          <p:cNvPr id="22" name="Google Shape;22;p13"/>
          <p:cNvPicPr preferRelativeResize="0"/>
          <p:nvPr/>
        </p:nvPicPr>
        <p:blipFill rotWithShape="1">
          <a:blip r:embed="rId2">
            <a:alphaModFix amt="33000"/>
          </a:blip>
          <a:srcRect b="184" l="0" r="0" t="185"/>
          <a:stretch/>
        </p:blipFill>
        <p:spPr>
          <a:xfrm>
            <a:off x="-6228" y="3074"/>
            <a:ext cx="12192000" cy="6854926"/>
          </a:xfrm>
          <a:prstGeom prst="rect">
            <a:avLst/>
          </a:prstGeom>
          <a:noFill/>
          <a:ln>
            <a:noFill/>
          </a:ln>
        </p:spPr>
      </p:pic>
      <p:pic>
        <p:nvPicPr>
          <p:cNvPr id="23" name="Google Shape;23;p13"/>
          <p:cNvPicPr preferRelativeResize="0"/>
          <p:nvPr/>
        </p:nvPicPr>
        <p:blipFill rotWithShape="1">
          <a:blip r:embed="rId3">
            <a:alphaModFix/>
          </a:blip>
          <a:srcRect b="2173" l="151" r="49052" t="2692"/>
          <a:stretch/>
        </p:blipFill>
        <p:spPr>
          <a:xfrm>
            <a:off x="4455845" y="-6350"/>
            <a:ext cx="7732295" cy="6853863"/>
          </a:xfrm>
          <a:prstGeom prst="rect">
            <a:avLst/>
          </a:prstGeom>
          <a:noFill/>
          <a:ln>
            <a:noFill/>
          </a:ln>
        </p:spPr>
      </p:pic>
      <p:sp>
        <p:nvSpPr>
          <p:cNvPr id="24" name="Google Shape;24;p13"/>
          <p:cNvSpPr/>
          <p:nvPr/>
        </p:nvSpPr>
        <p:spPr>
          <a:xfrm>
            <a:off x="-1" y="0"/>
            <a:ext cx="8784040" cy="6859155"/>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13"/>
          <p:cNvSpPr txBox="1"/>
          <p:nvPr>
            <p:ph type="title"/>
          </p:nvPr>
        </p:nvSpPr>
        <p:spPr>
          <a:xfrm>
            <a:off x="668375" y="746975"/>
            <a:ext cx="2743200" cy="488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1800"/>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3"/>
          <p:cNvSpPr/>
          <p:nvPr/>
        </p:nvSpPr>
        <p:spPr>
          <a:xfrm>
            <a:off x="1876516" y="842493"/>
            <a:ext cx="144379" cy="144379"/>
          </a:xfrm>
          <a:prstGeom prst="ellipse">
            <a:avLst/>
          </a:prstGeom>
          <a:noFill/>
          <a:ln cap="flat" cmpd="sng" w="12700">
            <a:solidFill>
              <a:srgbClr val="82A6FD">
                <a:alpha val="48627"/>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13"/>
          <p:cNvSpPr/>
          <p:nvPr/>
        </p:nvSpPr>
        <p:spPr>
          <a:xfrm>
            <a:off x="3272500" y="5713197"/>
            <a:ext cx="144379" cy="144379"/>
          </a:xfrm>
          <a:prstGeom prst="ellipse">
            <a:avLst/>
          </a:prstGeom>
          <a:noFill/>
          <a:ln cap="flat" cmpd="sng" w="12700">
            <a:solidFill>
              <a:srgbClr val="82A6FD">
                <a:alpha val="48627"/>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13"/>
          <p:cNvSpPr txBox="1"/>
          <p:nvPr>
            <p:ph idx="1" type="body"/>
          </p:nvPr>
        </p:nvSpPr>
        <p:spPr>
          <a:xfrm>
            <a:off x="1025623" y="2530837"/>
            <a:ext cx="6888665" cy="961087"/>
          </a:xfrm>
          <a:prstGeom prst="rect">
            <a:avLst/>
          </a:prstGeom>
          <a:noFill/>
          <a:ln>
            <a:noFill/>
          </a:ln>
        </p:spPr>
        <p:txBody>
          <a:bodyPr anchorCtr="0" anchor="t" bIns="45700" lIns="91425" spcFirstLastPara="1" rIns="91425" wrap="square" tIns="45700">
            <a:noAutofit/>
          </a:bodyPr>
          <a:lstStyle>
            <a:lvl1pPr indent="-228600" lvl="0" marL="457200" algn="l">
              <a:lnSpc>
                <a:spcPct val="14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3"/>
          <p:cNvSpPr txBox="1"/>
          <p:nvPr>
            <p:ph idx="2" type="body"/>
          </p:nvPr>
        </p:nvSpPr>
        <p:spPr>
          <a:xfrm>
            <a:off x="1025624" y="3617963"/>
            <a:ext cx="6888665" cy="2241805"/>
          </a:xfrm>
          <a:prstGeom prst="rect">
            <a:avLst/>
          </a:prstGeom>
          <a:noFill/>
          <a:ln>
            <a:noFill/>
          </a:ln>
        </p:spPr>
        <p:txBody>
          <a:bodyPr anchorCtr="0" anchor="t" bIns="45700" lIns="91425" spcFirstLastPara="1" rIns="91425" wrap="square" tIns="45700">
            <a:noAutofit/>
          </a:bodyPr>
          <a:lstStyle>
            <a:lvl1pPr indent="-330200" lvl="0" marL="457200" marR="0" algn="l">
              <a:lnSpc>
                <a:spcPct val="150000"/>
              </a:lnSpc>
              <a:spcBef>
                <a:spcPts val="1000"/>
              </a:spcBef>
              <a:spcAft>
                <a:spcPts val="0"/>
              </a:spcAft>
              <a:buClr>
                <a:schemeClr val="accent6"/>
              </a:buClr>
              <a:buSzPts val="1600"/>
              <a:buFont typeface="Arial"/>
              <a:buChar char="•"/>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0" name="Google Shape;30;p13"/>
          <p:cNvCxnSpPr/>
          <p:nvPr/>
        </p:nvCxnSpPr>
        <p:spPr>
          <a:xfrm>
            <a:off x="-12590" y="2359726"/>
            <a:ext cx="5320086" cy="0"/>
          </a:xfrm>
          <a:prstGeom prst="straightConnector1">
            <a:avLst/>
          </a:prstGeom>
          <a:noFill/>
          <a:ln cap="flat" cmpd="sng" w="25400">
            <a:solidFill>
              <a:srgbClr val="022C94"/>
            </a:solidFill>
            <a:prstDash val="solid"/>
            <a:miter lim="800000"/>
            <a:headEnd len="sm" w="sm" type="none"/>
            <a:tailEnd len="sm" w="sm" type="none"/>
          </a:ln>
        </p:spPr>
      </p:cxnSp>
      <p:sp>
        <p:nvSpPr>
          <p:cNvPr id="31" name="Google Shape;31;p13"/>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Arial"/>
                <a:ea typeface="Arial"/>
                <a:cs typeface="Arial"/>
                <a:sym typeface="Arial"/>
              </a:defRPr>
            </a:lvl1pPr>
            <a:lvl2pPr indent="0" lvl="1" marL="0" algn="r">
              <a:spcBef>
                <a:spcPts val="0"/>
              </a:spcBef>
              <a:buNone/>
              <a:defRPr b="0" i="0" sz="1200" u="none" cap="none" strike="noStrike">
                <a:solidFill>
                  <a:schemeClr val="lt1"/>
                </a:solidFill>
                <a:latin typeface="Arial"/>
                <a:ea typeface="Arial"/>
                <a:cs typeface="Arial"/>
                <a:sym typeface="Arial"/>
              </a:defRPr>
            </a:lvl2pPr>
            <a:lvl3pPr indent="0" lvl="2" marL="0" algn="r">
              <a:spcBef>
                <a:spcPts val="0"/>
              </a:spcBef>
              <a:buNone/>
              <a:defRPr b="0" i="0" sz="1200" u="none" cap="none" strike="noStrike">
                <a:solidFill>
                  <a:schemeClr val="lt1"/>
                </a:solidFill>
                <a:latin typeface="Arial"/>
                <a:ea typeface="Arial"/>
                <a:cs typeface="Arial"/>
                <a:sym typeface="Arial"/>
              </a:defRPr>
            </a:lvl3pPr>
            <a:lvl4pPr indent="0" lvl="3" marL="0" algn="r">
              <a:spcBef>
                <a:spcPts val="0"/>
              </a:spcBef>
              <a:buNone/>
              <a:defRPr b="0" i="0" sz="1200" u="none" cap="none" strike="noStrike">
                <a:solidFill>
                  <a:schemeClr val="lt1"/>
                </a:solidFill>
                <a:latin typeface="Arial"/>
                <a:ea typeface="Arial"/>
                <a:cs typeface="Arial"/>
                <a:sym typeface="Arial"/>
              </a:defRPr>
            </a:lvl4pPr>
            <a:lvl5pPr indent="0" lvl="4" marL="0" algn="r">
              <a:spcBef>
                <a:spcPts val="0"/>
              </a:spcBef>
              <a:buNone/>
              <a:defRPr b="0" i="0" sz="1200" u="none" cap="none" strike="noStrike">
                <a:solidFill>
                  <a:schemeClr val="lt1"/>
                </a:solidFill>
                <a:latin typeface="Arial"/>
                <a:ea typeface="Arial"/>
                <a:cs typeface="Arial"/>
                <a:sym typeface="Arial"/>
              </a:defRPr>
            </a:lvl5pPr>
            <a:lvl6pPr indent="0" lvl="5" marL="0" algn="r">
              <a:spcBef>
                <a:spcPts val="0"/>
              </a:spcBef>
              <a:buNone/>
              <a:defRPr b="0" i="0" sz="1200" u="none" cap="none" strike="noStrike">
                <a:solidFill>
                  <a:schemeClr val="lt1"/>
                </a:solidFill>
                <a:latin typeface="Arial"/>
                <a:ea typeface="Arial"/>
                <a:cs typeface="Arial"/>
                <a:sym typeface="Arial"/>
              </a:defRPr>
            </a:lvl6pPr>
            <a:lvl7pPr indent="0" lvl="6" marL="0" algn="r">
              <a:spcBef>
                <a:spcPts val="0"/>
              </a:spcBef>
              <a:buNone/>
              <a:defRPr b="0" i="0" sz="1200" u="none" cap="none" strike="noStrike">
                <a:solidFill>
                  <a:schemeClr val="lt1"/>
                </a:solidFill>
                <a:latin typeface="Arial"/>
                <a:ea typeface="Arial"/>
                <a:cs typeface="Arial"/>
                <a:sym typeface="Arial"/>
              </a:defRPr>
            </a:lvl7pPr>
            <a:lvl8pPr indent="0" lvl="7" marL="0" algn="r">
              <a:spcBef>
                <a:spcPts val="0"/>
              </a:spcBef>
              <a:buNone/>
              <a:defRPr b="0" i="0" sz="1200" u="none" cap="none" strike="noStrike">
                <a:solidFill>
                  <a:schemeClr val="lt1"/>
                </a:solidFill>
                <a:latin typeface="Arial"/>
                <a:ea typeface="Arial"/>
                <a:cs typeface="Arial"/>
                <a:sym typeface="Arial"/>
              </a:defRPr>
            </a:lvl8pPr>
            <a:lvl9pPr indent="0" lvl="8" mar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3"/>
          <p:cNvSpPr/>
          <p:nvPr/>
        </p:nvSpPr>
        <p:spPr>
          <a:xfrm>
            <a:off x="2360199" y="596691"/>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gradFill>
          <a:gsLst>
            <a:gs pos="0">
              <a:schemeClr val="accent4"/>
            </a:gs>
            <a:gs pos="14000">
              <a:srgbClr val="0342DE"/>
            </a:gs>
            <a:gs pos="31000">
              <a:srgbClr val="02090E"/>
            </a:gs>
            <a:gs pos="81000">
              <a:schemeClr val="accent6"/>
            </a:gs>
            <a:gs pos="100000">
              <a:schemeClr val="dk2"/>
            </a:gs>
          </a:gsLst>
          <a:lin ang="7800000" scaled="0"/>
        </a:gradFill>
      </p:bgPr>
    </p:bg>
    <p:spTree>
      <p:nvGrpSpPr>
        <p:cNvPr id="34" name="Shape 34"/>
        <p:cNvGrpSpPr/>
        <p:nvPr/>
      </p:nvGrpSpPr>
      <p:grpSpPr>
        <a:xfrm>
          <a:off x="0" y="0"/>
          <a:ext cx="0" cy="0"/>
          <a:chOff x="0" y="0"/>
          <a:chExt cx="0" cy="0"/>
        </a:xfrm>
      </p:grpSpPr>
      <p:pic>
        <p:nvPicPr>
          <p:cNvPr id="35" name="Google Shape;35;p14"/>
          <p:cNvPicPr preferRelativeResize="0"/>
          <p:nvPr/>
        </p:nvPicPr>
        <p:blipFill rotWithShape="1">
          <a:blip r:embed="rId2">
            <a:alphaModFix amt="18000"/>
          </a:blip>
          <a:srcRect b="0" l="0" r="0" t="0"/>
          <a:stretch/>
        </p:blipFill>
        <p:spPr>
          <a:xfrm>
            <a:off x="0" y="11089"/>
            <a:ext cx="12192000" cy="6858000"/>
          </a:xfrm>
          <a:prstGeom prst="rect">
            <a:avLst/>
          </a:prstGeom>
          <a:noFill/>
          <a:ln>
            <a:noFill/>
          </a:ln>
          <a:effectLst>
            <a:outerShdw blurRad="50800" sx="1000" rotWithShape="0" algn="ctr" dist="50800" sy="1000">
              <a:srgbClr val="000000"/>
            </a:outerShdw>
            <a:reflection blurRad="0" dir="5400000" dist="50800" endA="0" endPos="0" kx="0" rotWithShape="0" algn="bl" stPos="0" sy="-100000" ky="0"/>
          </a:effectLst>
        </p:spPr>
      </p:pic>
      <p:sp>
        <p:nvSpPr>
          <p:cNvPr id="36" name="Google Shape;36;p14"/>
          <p:cNvSpPr/>
          <p:nvPr/>
        </p:nvSpPr>
        <p:spPr>
          <a:xfrm>
            <a:off x="322118" y="365124"/>
            <a:ext cx="11547765" cy="6237287"/>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4"/>
          <p:cNvSpPr txBox="1"/>
          <p:nvPr>
            <p:ph type="title"/>
          </p:nvPr>
        </p:nvSpPr>
        <p:spPr>
          <a:xfrm>
            <a:off x="838198" y="365125"/>
            <a:ext cx="10515601"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1709530" y="2220319"/>
            <a:ext cx="8845828" cy="929026"/>
          </a:xfrm>
          <a:prstGeom prst="rect">
            <a:avLst/>
          </a:prstGeom>
          <a:noFill/>
          <a:ln>
            <a:noFill/>
          </a:ln>
        </p:spPr>
        <p:txBody>
          <a:bodyPr anchorCtr="0" anchor="t" bIns="45700" lIns="91425" spcFirstLastPara="1" rIns="91425" wrap="square" tIns="45700">
            <a:noAutofit/>
          </a:bodyPr>
          <a:lstStyle>
            <a:lvl1pPr indent="-228600" lvl="0" marL="457200" algn="ctr">
              <a:lnSpc>
                <a:spcPct val="140000"/>
              </a:lnSpc>
              <a:spcBef>
                <a:spcPts val="1000"/>
              </a:spcBef>
              <a:spcAft>
                <a:spcPts val="0"/>
              </a:spcAft>
              <a:buClr>
                <a:schemeClr val="lt1"/>
              </a:buClr>
              <a:buSzPts val="1600"/>
              <a:buFont typeface="Arial"/>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9" name="Google Shape;39;p14"/>
          <p:cNvCxnSpPr/>
          <p:nvPr/>
        </p:nvCxnSpPr>
        <p:spPr>
          <a:xfrm>
            <a:off x="4451205" y="3330985"/>
            <a:ext cx="0" cy="1774795"/>
          </a:xfrm>
          <a:prstGeom prst="straightConnector1">
            <a:avLst/>
          </a:prstGeom>
          <a:noFill/>
          <a:ln cap="flat" cmpd="sng" w="25400">
            <a:solidFill>
              <a:srgbClr val="022C94"/>
            </a:solidFill>
            <a:prstDash val="solid"/>
            <a:miter lim="800000"/>
            <a:headEnd len="sm" w="sm" type="none"/>
            <a:tailEnd len="sm" w="sm" type="none"/>
          </a:ln>
        </p:spPr>
      </p:cxnSp>
      <p:cxnSp>
        <p:nvCxnSpPr>
          <p:cNvPr id="40" name="Google Shape;40;p14"/>
          <p:cNvCxnSpPr/>
          <p:nvPr/>
        </p:nvCxnSpPr>
        <p:spPr>
          <a:xfrm>
            <a:off x="7756108" y="3330985"/>
            <a:ext cx="0" cy="1774795"/>
          </a:xfrm>
          <a:prstGeom prst="straightConnector1">
            <a:avLst/>
          </a:prstGeom>
          <a:noFill/>
          <a:ln cap="flat" cmpd="sng" w="25400">
            <a:solidFill>
              <a:srgbClr val="022C94"/>
            </a:solidFill>
            <a:prstDash val="solid"/>
            <a:miter lim="800000"/>
            <a:headEnd len="sm" w="sm" type="none"/>
            <a:tailEnd len="sm" w="sm" type="none"/>
          </a:ln>
        </p:spPr>
      </p:cxnSp>
      <p:sp>
        <p:nvSpPr>
          <p:cNvPr id="41" name="Google Shape;41;p14"/>
          <p:cNvSpPr txBox="1"/>
          <p:nvPr>
            <p:ph idx="2" type="body"/>
          </p:nvPr>
        </p:nvSpPr>
        <p:spPr>
          <a:xfrm>
            <a:off x="1557437" y="3360802"/>
            <a:ext cx="2522391" cy="172135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3" type="body"/>
          </p:nvPr>
        </p:nvSpPr>
        <p:spPr>
          <a:xfrm>
            <a:off x="4800601" y="3358082"/>
            <a:ext cx="2587137" cy="172135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4"/>
          <p:cNvSpPr txBox="1"/>
          <p:nvPr>
            <p:ph idx="4" type="body"/>
          </p:nvPr>
        </p:nvSpPr>
        <p:spPr>
          <a:xfrm>
            <a:off x="8125381" y="3360802"/>
            <a:ext cx="2587137" cy="172135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4"/>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14"/>
          <p:cNvSpPr/>
          <p:nvPr/>
        </p:nvSpPr>
        <p:spPr>
          <a:xfrm>
            <a:off x="873270" y="3931194"/>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4"/>
          <p:cNvSpPr/>
          <p:nvPr/>
        </p:nvSpPr>
        <p:spPr>
          <a:xfrm>
            <a:off x="10658835" y="2022227"/>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4"/>
          <p:cNvSpPr/>
          <p:nvPr/>
        </p:nvSpPr>
        <p:spPr>
          <a:xfrm>
            <a:off x="8496299" y="5218771"/>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rgbClr val="022C94"/>
            </a:gs>
            <a:gs pos="28000">
              <a:schemeClr val="dk1"/>
            </a:gs>
            <a:gs pos="80000">
              <a:srgbClr val="4A017E"/>
            </a:gs>
            <a:gs pos="99000">
              <a:schemeClr val="dk2"/>
            </a:gs>
            <a:gs pos="100000">
              <a:schemeClr val="dk2"/>
            </a:gs>
          </a:gsLst>
          <a:path path="circle">
            <a:fillToRect l="100%" t="100%"/>
          </a:path>
          <a:tileRect b="-100%" r="-100%"/>
        </a:gradFill>
      </p:bgPr>
    </p:bg>
    <p:spTree>
      <p:nvGrpSpPr>
        <p:cNvPr id="49" name="Shape 49"/>
        <p:cNvGrpSpPr/>
        <p:nvPr/>
      </p:nvGrpSpPr>
      <p:grpSpPr>
        <a:xfrm>
          <a:off x="0" y="0"/>
          <a:ext cx="0" cy="0"/>
          <a:chOff x="0" y="0"/>
          <a:chExt cx="0" cy="0"/>
        </a:xfrm>
      </p:grpSpPr>
      <p:sp>
        <p:nvSpPr>
          <p:cNvPr id="50" name="Google Shape;50;p15"/>
          <p:cNvSpPr/>
          <p:nvPr/>
        </p:nvSpPr>
        <p:spPr>
          <a:xfrm>
            <a:off x="0" y="0"/>
            <a:ext cx="12192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15"/>
          <p:cNvSpPr txBox="1"/>
          <p:nvPr>
            <p:ph idx="1" type="body"/>
          </p:nvPr>
        </p:nvSpPr>
        <p:spPr>
          <a:xfrm>
            <a:off x="849351" y="1683189"/>
            <a:ext cx="10493300" cy="5174811"/>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5"/>
          <p:cNvSpPr txBox="1"/>
          <p:nvPr>
            <p:ph type="title"/>
          </p:nvPr>
        </p:nvSpPr>
        <p:spPr>
          <a:xfrm>
            <a:off x="849351"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5"/>
          <p:cNvSpPr/>
          <p:nvPr/>
        </p:nvSpPr>
        <p:spPr>
          <a:xfrm>
            <a:off x="894937" y="2693558"/>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15"/>
          <p:cNvSpPr/>
          <p:nvPr/>
        </p:nvSpPr>
        <p:spPr>
          <a:xfrm>
            <a:off x="351350" y="4503806"/>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15"/>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15"/>
          <p:cNvSpPr/>
          <p:nvPr/>
        </p:nvSpPr>
        <p:spPr>
          <a:xfrm>
            <a:off x="653351" y="5192833"/>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15"/>
          <p:cNvSpPr/>
          <p:nvPr/>
        </p:nvSpPr>
        <p:spPr>
          <a:xfrm>
            <a:off x="10979909" y="1571885"/>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gradFill>
          <a:gsLst>
            <a:gs pos="0">
              <a:srgbClr val="022C94"/>
            </a:gs>
            <a:gs pos="28000">
              <a:schemeClr val="dk1"/>
            </a:gs>
            <a:gs pos="80000">
              <a:srgbClr val="4A017E"/>
            </a:gs>
            <a:gs pos="99000">
              <a:schemeClr val="dk2"/>
            </a:gs>
            <a:gs pos="100000">
              <a:schemeClr val="dk2"/>
            </a:gs>
          </a:gsLst>
          <a:path path="circle">
            <a:fillToRect l="100%" t="100%"/>
          </a:path>
          <a:tileRect b="-100%" r="-100%"/>
        </a:gradFill>
      </p:bgPr>
    </p:bg>
    <p:spTree>
      <p:nvGrpSpPr>
        <p:cNvPr id="59" name="Shape 59"/>
        <p:cNvGrpSpPr/>
        <p:nvPr/>
      </p:nvGrpSpPr>
      <p:grpSpPr>
        <a:xfrm>
          <a:off x="0" y="0"/>
          <a:ext cx="0" cy="0"/>
          <a:chOff x="0" y="0"/>
          <a:chExt cx="0" cy="0"/>
        </a:xfrm>
      </p:grpSpPr>
      <p:sp>
        <p:nvSpPr>
          <p:cNvPr id="60" name="Google Shape;60;p16"/>
          <p:cNvSpPr/>
          <p:nvPr/>
        </p:nvSpPr>
        <p:spPr>
          <a:xfrm>
            <a:off x="0" y="0"/>
            <a:ext cx="12192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16"/>
          <p:cNvSpPr txBox="1"/>
          <p:nvPr>
            <p:ph idx="1" type="body"/>
          </p:nvPr>
        </p:nvSpPr>
        <p:spPr>
          <a:xfrm>
            <a:off x="849349" y="1684777"/>
            <a:ext cx="10515601" cy="5171635"/>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b="0" i="0" sz="18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6"/>
          <p:cNvSpPr txBox="1"/>
          <p:nvPr>
            <p:ph type="title"/>
          </p:nvPr>
        </p:nvSpPr>
        <p:spPr>
          <a:xfrm>
            <a:off x="849351"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nvSpPr>
        <p:spPr>
          <a:xfrm>
            <a:off x="871787" y="621690"/>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16"/>
          <p:cNvSpPr/>
          <p:nvPr/>
        </p:nvSpPr>
        <p:spPr>
          <a:xfrm>
            <a:off x="351350" y="1540687"/>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6"/>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6"/>
          <p:cNvSpPr/>
          <p:nvPr/>
        </p:nvSpPr>
        <p:spPr>
          <a:xfrm>
            <a:off x="607054" y="1882473"/>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6"/>
          <p:cNvSpPr/>
          <p:nvPr/>
        </p:nvSpPr>
        <p:spPr>
          <a:xfrm>
            <a:off x="11685964" y="2868248"/>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gradFill>
          <a:gsLst>
            <a:gs pos="0">
              <a:schemeClr val="accent4"/>
            </a:gs>
            <a:gs pos="15000">
              <a:srgbClr val="022C94"/>
            </a:gs>
            <a:gs pos="39018">
              <a:srgbClr val="020C12"/>
            </a:gs>
            <a:gs pos="79986">
              <a:srgbClr val="4A017E"/>
            </a:gs>
            <a:gs pos="99000">
              <a:schemeClr val="dk2"/>
            </a:gs>
            <a:gs pos="100000">
              <a:schemeClr val="dk2"/>
            </a:gs>
          </a:gsLst>
          <a:lin ang="7200000" scaled="0"/>
        </a:gradFill>
      </p:bgPr>
    </p:bg>
    <p:spTree>
      <p:nvGrpSpPr>
        <p:cNvPr id="69" name="Shape 69"/>
        <p:cNvGrpSpPr/>
        <p:nvPr/>
      </p:nvGrpSpPr>
      <p:grpSpPr>
        <a:xfrm>
          <a:off x="0" y="0"/>
          <a:ext cx="0" cy="0"/>
          <a:chOff x="0" y="0"/>
          <a:chExt cx="0" cy="0"/>
        </a:xfrm>
      </p:grpSpPr>
      <p:sp>
        <p:nvSpPr>
          <p:cNvPr id="70" name="Google Shape;70;p17"/>
          <p:cNvSpPr/>
          <p:nvPr/>
        </p:nvSpPr>
        <p:spPr>
          <a:xfrm>
            <a:off x="0" y="4477"/>
            <a:ext cx="12192000" cy="6853523"/>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7"/>
          <p:cNvSpPr txBox="1"/>
          <p:nvPr>
            <p:ph idx="1" type="body"/>
          </p:nvPr>
        </p:nvSpPr>
        <p:spPr>
          <a:xfrm>
            <a:off x="838200" y="2234612"/>
            <a:ext cx="2743200" cy="2743200"/>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800"/>
              <a:buNone/>
              <a:defRPr sz="1800"/>
            </a:lvl1pPr>
            <a:lvl2pPr indent="-330200" lvl="1" marL="914400" algn="l">
              <a:lnSpc>
                <a:spcPct val="90000"/>
              </a:lnSpc>
              <a:spcBef>
                <a:spcPts val="500"/>
              </a:spcBef>
              <a:spcAft>
                <a:spcPts val="0"/>
              </a:spcAft>
              <a:buSzPts val="1600"/>
              <a:buChar char="•"/>
              <a:defRPr sz="1600"/>
            </a:lvl2pPr>
            <a:lvl3pPr indent="-317500" lvl="2" marL="1371600" algn="l">
              <a:lnSpc>
                <a:spcPct val="90000"/>
              </a:lnSpc>
              <a:spcBef>
                <a:spcPts val="500"/>
              </a:spcBef>
              <a:spcAft>
                <a:spcPts val="0"/>
              </a:spcAft>
              <a:buSzPts val="1400"/>
              <a:buChar char="•"/>
              <a:defRPr sz="1400"/>
            </a:lvl3pPr>
            <a:lvl4pPr indent="-304800" lvl="3" marL="1828800" algn="l">
              <a:lnSpc>
                <a:spcPct val="90000"/>
              </a:lnSpc>
              <a:spcBef>
                <a:spcPts val="500"/>
              </a:spcBef>
              <a:spcAft>
                <a:spcPts val="0"/>
              </a:spcAft>
              <a:buSzPts val="1200"/>
              <a:buChar char="•"/>
              <a:defRPr sz="1200"/>
            </a:lvl4pPr>
            <a:lvl5pPr indent="-304800" lvl="4" marL="2286000" algn="l">
              <a:lnSpc>
                <a:spcPct val="9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7"/>
          <p:cNvSpPr txBox="1"/>
          <p:nvPr>
            <p:ph idx="2" type="body"/>
          </p:nvPr>
        </p:nvSpPr>
        <p:spPr>
          <a:xfrm>
            <a:off x="3649398" y="1743093"/>
            <a:ext cx="4848110" cy="383361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800"/>
              <a:buNone/>
              <a:defRPr sz="1800"/>
            </a:lvl1pPr>
            <a:lvl2pPr indent="-330200" lvl="1" marL="914400" algn="l">
              <a:lnSpc>
                <a:spcPct val="90000"/>
              </a:lnSpc>
              <a:spcBef>
                <a:spcPts val="500"/>
              </a:spcBef>
              <a:spcAft>
                <a:spcPts val="0"/>
              </a:spcAft>
              <a:buSzPts val="1600"/>
              <a:buChar char="•"/>
              <a:defRPr sz="1600"/>
            </a:lvl2pPr>
            <a:lvl3pPr indent="-317500" lvl="2" marL="1371600" algn="l">
              <a:lnSpc>
                <a:spcPct val="90000"/>
              </a:lnSpc>
              <a:spcBef>
                <a:spcPts val="500"/>
              </a:spcBef>
              <a:spcAft>
                <a:spcPts val="0"/>
              </a:spcAft>
              <a:buSzPts val="1400"/>
              <a:buChar char="•"/>
              <a:defRPr sz="1400"/>
            </a:lvl3pPr>
            <a:lvl4pPr indent="-304800" lvl="3" marL="1828800" algn="l">
              <a:lnSpc>
                <a:spcPct val="90000"/>
              </a:lnSpc>
              <a:spcBef>
                <a:spcPts val="500"/>
              </a:spcBef>
              <a:spcAft>
                <a:spcPts val="0"/>
              </a:spcAft>
              <a:buSzPts val="1200"/>
              <a:buChar char="•"/>
              <a:defRPr sz="1200"/>
            </a:lvl4pPr>
            <a:lvl5pPr indent="-304800" lvl="4" marL="2286000" algn="l">
              <a:lnSpc>
                <a:spcPct val="9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7"/>
          <p:cNvSpPr txBox="1"/>
          <p:nvPr>
            <p:ph idx="3" type="body"/>
          </p:nvPr>
        </p:nvSpPr>
        <p:spPr>
          <a:xfrm>
            <a:off x="8554054" y="2234612"/>
            <a:ext cx="2743200" cy="2735210"/>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800"/>
              <a:buNone/>
              <a:defRPr sz="1800"/>
            </a:lvl1pPr>
            <a:lvl2pPr indent="-330200" lvl="1" marL="914400" algn="l">
              <a:lnSpc>
                <a:spcPct val="90000"/>
              </a:lnSpc>
              <a:spcBef>
                <a:spcPts val="500"/>
              </a:spcBef>
              <a:spcAft>
                <a:spcPts val="0"/>
              </a:spcAft>
              <a:buSzPts val="1600"/>
              <a:buChar char="•"/>
              <a:defRPr sz="1600"/>
            </a:lvl2pPr>
            <a:lvl3pPr indent="-317500" lvl="2" marL="1371600" algn="l">
              <a:lnSpc>
                <a:spcPct val="90000"/>
              </a:lnSpc>
              <a:spcBef>
                <a:spcPts val="500"/>
              </a:spcBef>
              <a:spcAft>
                <a:spcPts val="0"/>
              </a:spcAft>
              <a:buSzPts val="1400"/>
              <a:buChar char="•"/>
              <a:defRPr sz="1400"/>
            </a:lvl3pPr>
            <a:lvl4pPr indent="-304800" lvl="3" marL="1828800" algn="l">
              <a:lnSpc>
                <a:spcPct val="90000"/>
              </a:lnSpc>
              <a:spcBef>
                <a:spcPts val="500"/>
              </a:spcBef>
              <a:spcAft>
                <a:spcPts val="0"/>
              </a:spcAft>
              <a:buSzPts val="1200"/>
              <a:buChar char="•"/>
              <a:defRPr sz="1200"/>
            </a:lvl4pPr>
            <a:lvl5pPr indent="-304800" lvl="4" marL="2286000" algn="l">
              <a:lnSpc>
                <a:spcPct val="9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
          <p:cNvSpPr txBox="1"/>
          <p:nvPr>
            <p:ph idx="4" type="body"/>
          </p:nvPr>
        </p:nvSpPr>
        <p:spPr>
          <a:xfrm>
            <a:off x="838200" y="5576707"/>
            <a:ext cx="10515600" cy="613963"/>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600"/>
              <a:buFont typeface="Arial"/>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7"/>
          <p:cNvSpPr/>
          <p:nvPr/>
        </p:nvSpPr>
        <p:spPr>
          <a:xfrm>
            <a:off x="11170456" y="969148"/>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8235"/>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17"/>
          <p:cNvSpPr/>
          <p:nvPr/>
        </p:nvSpPr>
        <p:spPr>
          <a:xfrm>
            <a:off x="1876516" y="1290549"/>
            <a:ext cx="144379" cy="144379"/>
          </a:xfrm>
          <a:prstGeom prst="ellipse">
            <a:avLst/>
          </a:prstGeom>
          <a:noFill/>
          <a:ln cap="flat" cmpd="sng" w="12700">
            <a:solidFill>
              <a:srgbClr val="82A6FD">
                <a:alpha val="48627"/>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17"/>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7"/>
          <p:cNvSpPr/>
          <p:nvPr/>
        </p:nvSpPr>
        <p:spPr>
          <a:xfrm>
            <a:off x="688076" y="5192833"/>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gradFill>
          <a:gsLst>
            <a:gs pos="0">
              <a:schemeClr val="accent4"/>
            </a:gs>
            <a:gs pos="14000">
              <a:srgbClr val="022C94"/>
            </a:gs>
            <a:gs pos="39982">
              <a:srgbClr val="020D13"/>
            </a:gs>
            <a:gs pos="82003">
              <a:schemeClr val="accent6"/>
            </a:gs>
            <a:gs pos="98000">
              <a:schemeClr val="dk2"/>
            </a:gs>
            <a:gs pos="100000">
              <a:schemeClr val="dk2"/>
            </a:gs>
          </a:gsLst>
          <a:lin ang="8400000" scaled="0"/>
        </a:gradFill>
      </p:bgPr>
    </p:bg>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mt="14000"/>
          </a:blip>
          <a:srcRect b="18991" l="30375" r="0" t="11383"/>
          <a:stretch/>
        </p:blipFill>
        <p:spPr>
          <a:xfrm>
            <a:off x="0" y="1"/>
            <a:ext cx="12192000" cy="6858000"/>
          </a:xfrm>
          <a:prstGeom prst="rect">
            <a:avLst/>
          </a:prstGeom>
          <a:noFill/>
          <a:ln>
            <a:noFill/>
          </a:ln>
          <a:effectLst>
            <a:outerShdw blurRad="50800" sx="1000" rotWithShape="0" algn="ctr" dist="50800" sy="1000">
              <a:srgbClr val="000000"/>
            </a:outerShdw>
            <a:reflection blurRad="0" dir="5400000" dist="50800" endA="0" endPos="0" kx="0" rotWithShape="0" algn="bl" stPos="0" sy="-100000" ky="0"/>
          </a:effectLst>
        </p:spPr>
      </p:pic>
      <p:sp>
        <p:nvSpPr>
          <p:cNvPr id="83" name="Google Shape;83;p18"/>
          <p:cNvSpPr/>
          <p:nvPr/>
        </p:nvSpPr>
        <p:spPr>
          <a:xfrm>
            <a:off x="0" y="0"/>
            <a:ext cx="12192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8"/>
          <p:cNvSpPr txBox="1"/>
          <p:nvPr>
            <p:ph type="title"/>
          </p:nvPr>
        </p:nvSpPr>
        <p:spPr>
          <a:xfrm>
            <a:off x="849351"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8"/>
          <p:cNvSpPr txBox="1"/>
          <p:nvPr>
            <p:ph idx="1" type="body"/>
          </p:nvPr>
        </p:nvSpPr>
        <p:spPr>
          <a:xfrm>
            <a:off x="1494453" y="2057399"/>
            <a:ext cx="6430348" cy="3352163"/>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1800"/>
              <a:buNone/>
              <a:defRPr sz="1800"/>
            </a:lvl1pPr>
            <a:lvl2pPr indent="-330200" lvl="1" marL="914400" algn="l">
              <a:lnSpc>
                <a:spcPct val="90000"/>
              </a:lnSpc>
              <a:spcBef>
                <a:spcPts val="500"/>
              </a:spcBef>
              <a:spcAft>
                <a:spcPts val="0"/>
              </a:spcAft>
              <a:buSzPts val="1600"/>
              <a:buChar char="•"/>
              <a:defRPr sz="1600"/>
            </a:lvl2pPr>
            <a:lvl3pPr indent="-317500" lvl="2" marL="1371600" algn="l">
              <a:lnSpc>
                <a:spcPct val="90000"/>
              </a:lnSpc>
              <a:spcBef>
                <a:spcPts val="500"/>
              </a:spcBef>
              <a:spcAft>
                <a:spcPts val="0"/>
              </a:spcAft>
              <a:buSzPts val="1400"/>
              <a:buChar char="•"/>
              <a:defRPr sz="1400"/>
            </a:lvl3pPr>
            <a:lvl4pPr indent="-304800" lvl="3" marL="1828800" algn="l">
              <a:lnSpc>
                <a:spcPct val="90000"/>
              </a:lnSpc>
              <a:spcBef>
                <a:spcPts val="500"/>
              </a:spcBef>
              <a:spcAft>
                <a:spcPts val="0"/>
              </a:spcAft>
              <a:buSzPts val="1200"/>
              <a:buChar char="•"/>
              <a:defRPr sz="1200"/>
            </a:lvl4pPr>
            <a:lvl5pPr indent="-304800" lvl="4" marL="2286000" algn="l">
              <a:lnSpc>
                <a:spcPct val="9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8"/>
          <p:cNvSpPr/>
          <p:nvPr>
            <p:ph idx="2" type="pic"/>
          </p:nvPr>
        </p:nvSpPr>
        <p:spPr>
          <a:xfrm>
            <a:off x="8324850" y="2055812"/>
            <a:ext cx="2373313" cy="3353751"/>
          </a:xfrm>
          <a:prstGeom prst="rect">
            <a:avLst/>
          </a:prstGeom>
          <a:solidFill>
            <a:schemeClr val="lt2"/>
          </a:solidFill>
          <a:ln>
            <a:noFill/>
          </a:ln>
        </p:spPr>
      </p:sp>
      <p:sp>
        <p:nvSpPr>
          <p:cNvPr id="87" name="Google Shape;87;p18"/>
          <p:cNvSpPr/>
          <p:nvPr/>
        </p:nvSpPr>
        <p:spPr>
          <a:xfrm>
            <a:off x="1098137" y="2693558"/>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18"/>
          <p:cNvSpPr/>
          <p:nvPr/>
        </p:nvSpPr>
        <p:spPr>
          <a:xfrm>
            <a:off x="1225881" y="4503806"/>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18"/>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8"/>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8"/>
          <p:cNvSpPr/>
          <p:nvPr/>
        </p:nvSpPr>
        <p:spPr>
          <a:xfrm>
            <a:off x="11404163" y="4375790"/>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8"/>
          <p:cNvSpPr/>
          <p:nvPr/>
        </p:nvSpPr>
        <p:spPr>
          <a:xfrm>
            <a:off x="653351" y="5192833"/>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gradFill>
          <a:gsLst>
            <a:gs pos="0">
              <a:schemeClr val="accent4"/>
            </a:gs>
            <a:gs pos="11979">
              <a:srgbClr val="022C94"/>
            </a:gs>
            <a:gs pos="35040">
              <a:srgbClr val="020B11"/>
            </a:gs>
            <a:gs pos="81987">
              <a:srgbClr val="4A017E"/>
            </a:gs>
            <a:gs pos="99000">
              <a:schemeClr val="dk2"/>
            </a:gs>
            <a:gs pos="100000">
              <a:schemeClr val="dk2"/>
            </a:gs>
          </a:gsLst>
          <a:lin ang="5400000" scaled="0"/>
        </a:gra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mt="33000"/>
          </a:blip>
          <a:srcRect b="184" l="0" r="0" t="185"/>
          <a:stretch/>
        </p:blipFill>
        <p:spPr>
          <a:xfrm>
            <a:off x="-6228" y="3074"/>
            <a:ext cx="12192000" cy="6854926"/>
          </a:xfrm>
          <a:prstGeom prst="rect">
            <a:avLst/>
          </a:prstGeom>
          <a:noFill/>
          <a:ln>
            <a:noFill/>
          </a:ln>
        </p:spPr>
      </p:pic>
      <p:pic>
        <p:nvPicPr>
          <p:cNvPr id="95" name="Google Shape;95;p19"/>
          <p:cNvPicPr preferRelativeResize="0"/>
          <p:nvPr/>
        </p:nvPicPr>
        <p:blipFill rotWithShape="1">
          <a:blip r:embed="rId3">
            <a:alphaModFix/>
          </a:blip>
          <a:srcRect b="2173" l="151" r="49052" t="2692"/>
          <a:stretch/>
        </p:blipFill>
        <p:spPr>
          <a:xfrm>
            <a:off x="4459945" y="-6350"/>
            <a:ext cx="7732295" cy="6853863"/>
          </a:xfrm>
          <a:prstGeom prst="rect">
            <a:avLst/>
          </a:prstGeom>
          <a:noFill/>
          <a:ln>
            <a:noFill/>
          </a:ln>
        </p:spPr>
      </p:pic>
      <p:sp>
        <p:nvSpPr>
          <p:cNvPr id="96" name="Google Shape;96;p19"/>
          <p:cNvSpPr/>
          <p:nvPr/>
        </p:nvSpPr>
        <p:spPr>
          <a:xfrm>
            <a:off x="5698" y="0"/>
            <a:ext cx="6085171" cy="6858000"/>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7" name="Google Shape;97;p19"/>
          <p:cNvCxnSpPr/>
          <p:nvPr/>
        </p:nvCxnSpPr>
        <p:spPr>
          <a:xfrm>
            <a:off x="-12590" y="3125038"/>
            <a:ext cx="4804046" cy="0"/>
          </a:xfrm>
          <a:prstGeom prst="straightConnector1">
            <a:avLst/>
          </a:prstGeom>
          <a:noFill/>
          <a:ln cap="flat" cmpd="sng" w="25400">
            <a:solidFill>
              <a:srgbClr val="022C94"/>
            </a:solidFill>
            <a:prstDash val="solid"/>
            <a:miter lim="800000"/>
            <a:headEnd len="sm" w="sm" type="none"/>
            <a:tailEnd len="sm" w="sm" type="none"/>
          </a:ln>
        </p:spPr>
      </p:cxnSp>
      <p:sp>
        <p:nvSpPr>
          <p:cNvPr id="98" name="Google Shape;98;p19"/>
          <p:cNvSpPr/>
          <p:nvPr/>
        </p:nvSpPr>
        <p:spPr>
          <a:xfrm>
            <a:off x="705405" y="1144246"/>
            <a:ext cx="126770" cy="126770"/>
          </a:xfrm>
          <a:prstGeom prst="ellipse">
            <a:avLst/>
          </a:prstGeom>
          <a:noFill/>
          <a:ln cap="flat" cmpd="sng" w="12700">
            <a:solidFill>
              <a:srgbClr val="82A6FD">
                <a:alpha val="48627"/>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19"/>
          <p:cNvSpPr txBox="1"/>
          <p:nvPr>
            <p:ph type="title"/>
          </p:nvPr>
        </p:nvSpPr>
        <p:spPr>
          <a:xfrm>
            <a:off x="1006371" y="1562944"/>
            <a:ext cx="3767257" cy="135867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9"/>
          <p:cNvSpPr txBox="1"/>
          <p:nvPr>
            <p:ph idx="1" type="body"/>
          </p:nvPr>
        </p:nvSpPr>
        <p:spPr>
          <a:xfrm>
            <a:off x="1006371" y="3426703"/>
            <a:ext cx="3767257" cy="261688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9"/>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9"/>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9"/>
          <p:cNvSpPr/>
          <p:nvPr/>
        </p:nvSpPr>
        <p:spPr>
          <a:xfrm>
            <a:off x="468157" y="1963496"/>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gradFill>
          <a:gsLst>
            <a:gs pos="0">
              <a:schemeClr val="accent4"/>
            </a:gs>
            <a:gs pos="14000">
              <a:srgbClr val="0342DE"/>
            </a:gs>
            <a:gs pos="31000">
              <a:srgbClr val="02090E"/>
            </a:gs>
            <a:gs pos="81000">
              <a:schemeClr val="accent6"/>
            </a:gs>
            <a:gs pos="100000">
              <a:schemeClr val="dk2"/>
            </a:gs>
          </a:gsLst>
          <a:lin ang="7800000" scaled="0"/>
        </a:gradFill>
      </p:bgPr>
    </p:bg>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2">
            <a:alphaModFix amt="39000"/>
          </a:blip>
          <a:srcRect b="18991" l="30375" r="0" t="11383"/>
          <a:stretch/>
        </p:blipFill>
        <p:spPr>
          <a:xfrm>
            <a:off x="0" y="1"/>
            <a:ext cx="12192000" cy="6858000"/>
          </a:xfrm>
          <a:prstGeom prst="rect">
            <a:avLst/>
          </a:prstGeom>
          <a:noFill/>
          <a:ln>
            <a:noFill/>
          </a:ln>
          <a:effectLst>
            <a:outerShdw blurRad="50800" sx="1000" rotWithShape="0" algn="ctr" dist="50800" sy="1000">
              <a:srgbClr val="000000"/>
            </a:outerShdw>
            <a:reflection blurRad="0" dir="5400000" dist="50800" endA="0" endPos="0" kx="0" rotWithShape="0" algn="bl" stPos="0" sy="-100000" ky="0"/>
          </a:effectLst>
        </p:spPr>
      </p:pic>
      <p:sp>
        <p:nvSpPr>
          <p:cNvPr id="106" name="Google Shape;106;p20"/>
          <p:cNvSpPr/>
          <p:nvPr/>
        </p:nvSpPr>
        <p:spPr>
          <a:xfrm>
            <a:off x="532" y="11284"/>
            <a:ext cx="12192000" cy="6845323"/>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20"/>
          <p:cNvSpPr txBox="1"/>
          <p:nvPr>
            <p:ph type="title"/>
          </p:nvPr>
        </p:nvSpPr>
        <p:spPr>
          <a:xfrm>
            <a:off x="835370" y="365125"/>
            <a:ext cx="10515601"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0"/>
          <p:cNvSpPr txBox="1"/>
          <p:nvPr>
            <p:ph idx="1" type="body"/>
          </p:nvPr>
        </p:nvSpPr>
        <p:spPr>
          <a:xfrm>
            <a:off x="1828739" y="2714455"/>
            <a:ext cx="3953594" cy="50967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0"/>
          <p:cNvSpPr txBox="1"/>
          <p:nvPr>
            <p:ph idx="2" type="body"/>
          </p:nvPr>
        </p:nvSpPr>
        <p:spPr>
          <a:xfrm>
            <a:off x="6966224" y="2700810"/>
            <a:ext cx="3911982" cy="52331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0"/>
          <p:cNvSpPr txBox="1"/>
          <p:nvPr>
            <p:ph idx="3" type="body"/>
          </p:nvPr>
        </p:nvSpPr>
        <p:spPr>
          <a:xfrm>
            <a:off x="1864931" y="3448050"/>
            <a:ext cx="3911982" cy="2307568"/>
          </a:xfrm>
          <a:prstGeom prst="rect">
            <a:avLst/>
          </a:prstGeom>
          <a:noFill/>
          <a:ln>
            <a:noFill/>
          </a:ln>
        </p:spPr>
        <p:txBody>
          <a:bodyPr anchorCtr="0" anchor="t" bIns="45700" lIns="91425" spcFirstLastPara="1" rIns="91425" wrap="square" tIns="45700">
            <a:noAutofit/>
          </a:bodyPr>
          <a:lstStyle>
            <a:lvl1pPr indent="-330200" lvl="0" marL="457200" algn="l">
              <a:lnSpc>
                <a:spcPct val="90000"/>
              </a:lnSpc>
              <a:spcBef>
                <a:spcPts val="1000"/>
              </a:spcBef>
              <a:spcAft>
                <a:spcPts val="0"/>
              </a:spcAft>
              <a:buClr>
                <a:schemeClr val="accent6"/>
              </a:buClr>
              <a:buSzPts val="1600"/>
              <a:buFont typeface="Arial"/>
              <a:buChar char="•"/>
              <a:defRPr sz="1600">
                <a:solidFill>
                  <a:schemeClr val="lt1"/>
                </a:solidFill>
                <a:latin typeface="Arial"/>
                <a:ea typeface="Arial"/>
                <a:cs typeface="Arial"/>
                <a:sym typeface="Arial"/>
              </a:defRPr>
            </a:lvl1pPr>
            <a:lvl2pPr indent="-330200" lvl="1" marL="914400" algn="l">
              <a:lnSpc>
                <a:spcPct val="90000"/>
              </a:lnSpc>
              <a:spcBef>
                <a:spcPts val="500"/>
              </a:spcBef>
              <a:spcAft>
                <a:spcPts val="0"/>
              </a:spcAft>
              <a:buSzPts val="1600"/>
              <a:buChar char="•"/>
              <a:defRPr sz="16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0"/>
          <p:cNvSpPr txBox="1"/>
          <p:nvPr>
            <p:ph idx="4" type="body"/>
          </p:nvPr>
        </p:nvSpPr>
        <p:spPr>
          <a:xfrm>
            <a:off x="6966224" y="3448050"/>
            <a:ext cx="3911982" cy="2307568"/>
          </a:xfrm>
          <a:prstGeom prst="rect">
            <a:avLst/>
          </a:prstGeom>
          <a:noFill/>
          <a:ln>
            <a:noFill/>
          </a:ln>
        </p:spPr>
        <p:txBody>
          <a:bodyPr anchorCtr="0" anchor="t" bIns="45700" lIns="91425" spcFirstLastPara="1" rIns="91425" wrap="square" tIns="45700">
            <a:noAutofit/>
          </a:bodyPr>
          <a:lstStyle>
            <a:lvl1pPr indent="-330200" lvl="0" marL="457200" algn="l">
              <a:lnSpc>
                <a:spcPct val="90000"/>
              </a:lnSpc>
              <a:spcBef>
                <a:spcPts val="1000"/>
              </a:spcBef>
              <a:spcAft>
                <a:spcPts val="0"/>
              </a:spcAft>
              <a:buClr>
                <a:schemeClr val="accent6"/>
              </a:buClr>
              <a:buSzPts val="1600"/>
              <a:buFont typeface="Arial"/>
              <a:buChar char="•"/>
              <a:defRPr sz="1600">
                <a:solidFill>
                  <a:schemeClr val="lt1"/>
                </a:solidFill>
                <a:latin typeface="Arial"/>
                <a:ea typeface="Arial"/>
                <a:cs typeface="Arial"/>
                <a:sym typeface="Arial"/>
              </a:defRPr>
            </a:lvl1pPr>
            <a:lvl2pPr indent="-330200" lvl="1" marL="914400" algn="l">
              <a:lnSpc>
                <a:spcPct val="90000"/>
              </a:lnSpc>
              <a:spcBef>
                <a:spcPts val="500"/>
              </a:spcBef>
              <a:spcAft>
                <a:spcPts val="0"/>
              </a:spcAft>
              <a:buSzPts val="1600"/>
              <a:buChar char="•"/>
              <a:defRPr sz="16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20"/>
          <p:cNvSpPr/>
          <p:nvPr/>
        </p:nvSpPr>
        <p:spPr>
          <a:xfrm>
            <a:off x="10521648" y="5608449"/>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20"/>
          <p:cNvSpPr/>
          <p:nvPr/>
        </p:nvSpPr>
        <p:spPr>
          <a:xfrm>
            <a:off x="1098137" y="2693558"/>
            <a:ext cx="128016" cy="128016"/>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0"/>
          <p:cNvSpPr/>
          <p:nvPr/>
        </p:nvSpPr>
        <p:spPr>
          <a:xfrm>
            <a:off x="1306906" y="3837599"/>
            <a:ext cx="100584" cy="100584"/>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0"/>
          <p:cNvSpPr txBox="1"/>
          <p:nvPr>
            <p:ph idx="11" type="ftr"/>
          </p:nvPr>
        </p:nvSpPr>
        <p:spPr>
          <a:xfrm>
            <a:off x="336405" y="6237287"/>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0"/>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20"/>
          <p:cNvSpPr/>
          <p:nvPr/>
        </p:nvSpPr>
        <p:spPr>
          <a:xfrm>
            <a:off x="653351" y="4521502"/>
            <a:ext cx="45719" cy="37785"/>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82A6FD">
              <a:alpha val="4901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99000">
              <a:srgbClr val="05202E"/>
            </a:gs>
            <a:gs pos="100000">
              <a:srgbClr val="05202E"/>
            </a:gs>
          </a:gsLst>
          <a:lin ang="5400000" scaled="0"/>
        </a:gra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2800"/>
              <a:buFont typeface="Arial"/>
              <a:buNone/>
              <a:defRPr b="0" i="0" sz="2800" u="none" cap="none" strike="noStrike">
                <a:solidFill>
                  <a:schemeClr val="accent3"/>
                </a:solidFill>
                <a:latin typeface="Arial"/>
                <a:ea typeface="Arial"/>
                <a:cs typeface="Arial"/>
                <a:sym typeface="Arial"/>
              </a:defRPr>
            </a:lvl1pPr>
            <a:lvl2pPr indent="-381000" lvl="1" marL="914400" marR="0" rtl="0" algn="l">
              <a:lnSpc>
                <a:spcPct val="90000"/>
              </a:lnSpc>
              <a:spcBef>
                <a:spcPts val="500"/>
              </a:spcBef>
              <a:spcAft>
                <a:spcPts val="0"/>
              </a:spcAft>
              <a:buClr>
                <a:schemeClr val="accent6"/>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accent6"/>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type="title"/>
          </p:nvPr>
        </p:nvSpPr>
        <p:spPr>
          <a:xfrm>
            <a:off x="0" y="2527164"/>
            <a:ext cx="12192000" cy="1323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5"/>
              </a:buClr>
              <a:buSzPts val="4000"/>
              <a:buFont typeface="Arial"/>
              <a:buNone/>
            </a:pPr>
            <a:r>
              <a:rPr lang="en-US" sz="5800">
                <a:latin typeface="Montserrat Medium"/>
                <a:ea typeface="Montserrat Medium"/>
                <a:cs typeface="Montserrat Medium"/>
                <a:sym typeface="Montserrat Medium"/>
              </a:rPr>
              <a:t>STRANGER </a:t>
            </a:r>
            <a:r>
              <a:rPr lang="en-US" sz="5800">
                <a:latin typeface="Montserrat Medium"/>
                <a:ea typeface="Montserrat Medium"/>
                <a:cs typeface="Montserrat Medium"/>
                <a:sym typeface="Montserrat Medium"/>
              </a:rPr>
              <a:t>THINGS</a:t>
            </a:r>
            <a:endParaRPr sz="7800">
              <a:latin typeface="Montserrat Medium"/>
              <a:ea typeface="Montserrat Medium"/>
              <a:cs typeface="Montserrat Medium"/>
              <a:sym typeface="Montserrat Medium"/>
            </a:endParaRPr>
          </a:p>
        </p:txBody>
      </p:sp>
      <p:sp>
        <p:nvSpPr>
          <p:cNvPr id="123" name="Google Shape;123;p1"/>
          <p:cNvSpPr txBox="1"/>
          <p:nvPr>
            <p:ph idx="1" type="subTitle"/>
          </p:nvPr>
        </p:nvSpPr>
        <p:spPr>
          <a:xfrm>
            <a:off x="-76197" y="3635068"/>
            <a:ext cx="12192000" cy="781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None/>
            </a:pPr>
            <a:r>
              <a:rPr lang="en-US" sz="4300">
                <a:latin typeface="Comfortaa"/>
                <a:ea typeface="Comfortaa"/>
                <a:cs typeface="Comfortaa"/>
                <a:sym typeface="Comfortaa"/>
              </a:rPr>
              <a:t>GAME</a:t>
            </a:r>
            <a:endParaRPr sz="4700">
              <a:latin typeface="Comfortaa"/>
              <a:ea typeface="Comfortaa"/>
              <a:cs typeface="Comfortaa"/>
              <a:sym typeface="Comfortaa"/>
            </a:endParaRPr>
          </a:p>
        </p:txBody>
      </p:sp>
      <p:sp>
        <p:nvSpPr>
          <p:cNvPr id="124" name="Google Shape;124;p1"/>
          <p:cNvSpPr txBox="1"/>
          <p:nvPr>
            <p:ph idx="2" type="body"/>
          </p:nvPr>
        </p:nvSpPr>
        <p:spPr>
          <a:xfrm>
            <a:off x="0" y="5739225"/>
            <a:ext cx="12192000" cy="11169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ctr">
              <a:lnSpc>
                <a:spcPct val="60000"/>
              </a:lnSpc>
              <a:spcBef>
                <a:spcPts val="0"/>
              </a:spcBef>
              <a:spcAft>
                <a:spcPts val="0"/>
              </a:spcAft>
              <a:buClr>
                <a:schemeClr val="lt1"/>
              </a:buClr>
              <a:buSzPts val="1200"/>
              <a:buNone/>
            </a:pPr>
            <a:r>
              <a:rPr lang="en-US" sz="1400">
                <a:latin typeface="Montserrat"/>
                <a:ea typeface="Montserrat"/>
                <a:cs typeface="Montserrat"/>
                <a:sym typeface="Montserrat"/>
              </a:rPr>
              <a:t>      </a:t>
            </a:r>
            <a:r>
              <a:rPr lang="en-US" sz="1400">
                <a:latin typeface="Montserrat"/>
                <a:ea typeface="Montserrat"/>
                <a:cs typeface="Montserrat"/>
                <a:sym typeface="Montserrat"/>
              </a:rPr>
              <a:t>19-204-0713 MINI PROJECT – MULTIMEDIA </a:t>
            </a:r>
            <a:r>
              <a:rPr lang="en-US" sz="1400">
                <a:latin typeface="Montserrat"/>
                <a:ea typeface="Montserrat"/>
                <a:cs typeface="Montserrat"/>
                <a:sym typeface="Montserrat"/>
              </a:rPr>
              <a:t>PROJECT</a:t>
            </a:r>
            <a:endParaRPr sz="14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8865516752_1_117"/>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US" sz="3400">
                <a:solidFill>
                  <a:schemeClr val="accent3"/>
                </a:solidFill>
              </a:rPr>
              <a:t>                   </a:t>
            </a:r>
            <a:endParaRPr sz="1400"/>
          </a:p>
        </p:txBody>
      </p:sp>
      <p:sp>
        <p:nvSpPr>
          <p:cNvPr id="192" name="Google Shape;192;g18865516752_1_117"/>
          <p:cNvSpPr txBox="1"/>
          <p:nvPr/>
        </p:nvSpPr>
        <p:spPr>
          <a:xfrm>
            <a:off x="3272225" y="1632325"/>
            <a:ext cx="6164100" cy="2749200"/>
          </a:xfrm>
          <a:prstGeom prst="rect">
            <a:avLst/>
          </a:prstGeom>
          <a:noFill/>
          <a:ln>
            <a:noFill/>
          </a:ln>
        </p:spPr>
        <p:txBody>
          <a:bodyPr anchorCtr="0" anchor="t" bIns="91425" lIns="91425" spcFirstLastPara="1" rIns="91425" wrap="square" tIns="91425">
            <a:spAutoFit/>
          </a:bodyPr>
          <a:lstStyle/>
          <a:p>
            <a:pPr indent="-355600" lvl="0" marL="457200" rtl="0" algn="l">
              <a:lnSpc>
                <a:spcPct val="140000"/>
              </a:lnSpc>
              <a:spcBef>
                <a:spcPts val="0"/>
              </a:spcBef>
              <a:spcAft>
                <a:spcPts val="0"/>
              </a:spcAft>
              <a:buClr>
                <a:schemeClr val="lt1"/>
              </a:buClr>
              <a:buSzPts val="2000"/>
              <a:buFont typeface="Montserrat"/>
              <a:buChar char="●"/>
            </a:pPr>
            <a:r>
              <a:rPr b="1" lang="en-US" sz="2000">
                <a:solidFill>
                  <a:schemeClr val="lt1"/>
                </a:solidFill>
                <a:latin typeface="Montserrat"/>
                <a:ea typeface="Montserrat"/>
                <a:cs typeface="Montserrat"/>
                <a:sym typeface="Montserrat"/>
              </a:rPr>
              <a:t>Software Requirements</a:t>
            </a:r>
            <a:endParaRPr b="1" sz="20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Operating System: Windows 7 or above</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Softwares: Python </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Pycharm</a:t>
            </a:r>
            <a:endParaRPr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8abafb776d_0_50"/>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g18abafb776d_0_50"/>
          <p:cNvSpPr txBox="1"/>
          <p:nvPr/>
        </p:nvSpPr>
        <p:spPr>
          <a:xfrm>
            <a:off x="564200" y="1589575"/>
            <a:ext cx="7543200" cy="4571400"/>
          </a:xfrm>
          <a:prstGeom prst="rect">
            <a:avLst/>
          </a:prstGeom>
          <a:noFill/>
          <a:ln>
            <a:noFill/>
          </a:ln>
        </p:spPr>
        <p:txBody>
          <a:bodyPr anchorCtr="0" anchor="t"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game consists of the design elements in a constrained world such as pixelated png images with set of movements.</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It includes a main background score and defined sounds for various in-game actions such as attacks, pain etc.</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design also incorporates a accurate health bar located on the left side which increases and decreases upon attack.</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Depending upon the game outcome the player is  greeted with either a “</a:t>
            </a:r>
            <a:r>
              <a:rPr i="1" lang="en-US" sz="1900">
                <a:solidFill>
                  <a:schemeClr val="lt1"/>
                </a:solidFill>
                <a:latin typeface="Montserrat"/>
                <a:ea typeface="Montserrat"/>
                <a:cs typeface="Montserrat"/>
                <a:sym typeface="Montserrat"/>
              </a:rPr>
              <a:t>Victory</a:t>
            </a:r>
            <a:r>
              <a:rPr lang="en-US" sz="1900">
                <a:solidFill>
                  <a:schemeClr val="lt1"/>
                </a:solidFill>
                <a:latin typeface="Montserrat"/>
                <a:ea typeface="Montserrat"/>
                <a:cs typeface="Montserrat"/>
                <a:sym typeface="Montserrat"/>
              </a:rPr>
              <a:t>” or a “</a:t>
            </a:r>
            <a:r>
              <a:rPr i="1" lang="en-US" sz="1900">
                <a:solidFill>
                  <a:schemeClr val="lt1"/>
                </a:solidFill>
                <a:latin typeface="Montserrat"/>
                <a:ea typeface="Montserrat"/>
                <a:cs typeface="Montserrat"/>
                <a:sym typeface="Montserrat"/>
              </a:rPr>
              <a:t>Game Over</a:t>
            </a:r>
            <a:r>
              <a:rPr lang="en-US" sz="1900">
                <a:solidFill>
                  <a:schemeClr val="lt1"/>
                </a:solidFill>
                <a:latin typeface="Montserrat"/>
                <a:ea typeface="Montserrat"/>
                <a:cs typeface="Montserrat"/>
                <a:sym typeface="Montserrat"/>
              </a:rPr>
              <a:t>” screen.</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UI of the game was designed using the Figma tool.</a:t>
            </a:r>
            <a:endParaRPr/>
          </a:p>
        </p:txBody>
      </p:sp>
      <p:sp>
        <p:nvSpPr>
          <p:cNvPr id="200" name="Google Shape;200;g18abafb776d_0_50"/>
          <p:cNvSpPr txBox="1"/>
          <p:nvPr/>
        </p:nvSpPr>
        <p:spPr>
          <a:xfrm>
            <a:off x="903750" y="584800"/>
            <a:ext cx="19005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3400">
                <a:solidFill>
                  <a:schemeClr val="accent3"/>
                </a:solidFill>
                <a:latin typeface="Montserrat"/>
                <a:ea typeface="Montserrat"/>
                <a:cs typeface="Montserrat"/>
                <a:sym typeface="Montserrat"/>
              </a:rPr>
              <a:t>Design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txBox="1"/>
          <p:nvPr/>
        </p:nvSpPr>
        <p:spPr>
          <a:xfrm>
            <a:off x="895125" y="1004500"/>
            <a:ext cx="7698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
        <p:nvSpPr>
          <p:cNvPr id="206" name="Google Shape;206;p6"/>
          <p:cNvSpPr txBox="1"/>
          <p:nvPr/>
        </p:nvSpPr>
        <p:spPr>
          <a:xfrm>
            <a:off x="4119900" y="348700"/>
            <a:ext cx="32613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400">
                <a:solidFill>
                  <a:schemeClr val="accent3"/>
                </a:solidFill>
                <a:latin typeface="Montserrat"/>
                <a:ea typeface="Montserrat"/>
                <a:cs typeface="Montserrat"/>
                <a:sym typeface="Montserrat"/>
              </a:rPr>
              <a:t>User Interface</a:t>
            </a:r>
            <a:endParaRPr/>
          </a:p>
        </p:txBody>
      </p:sp>
      <p:pic>
        <p:nvPicPr>
          <p:cNvPr id="207" name="Google Shape;207;p6"/>
          <p:cNvPicPr preferRelativeResize="0"/>
          <p:nvPr/>
        </p:nvPicPr>
        <p:blipFill>
          <a:blip r:embed="rId3">
            <a:alphaModFix/>
          </a:blip>
          <a:stretch>
            <a:fillRect/>
          </a:stretch>
        </p:blipFill>
        <p:spPr>
          <a:xfrm>
            <a:off x="1519550" y="1203300"/>
            <a:ext cx="9152890" cy="514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nvSpPr>
        <p:spPr>
          <a:xfrm>
            <a:off x="3816900" y="338750"/>
            <a:ext cx="45582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400">
                <a:solidFill>
                  <a:schemeClr val="accent3"/>
                </a:solidFill>
                <a:latin typeface="Montserrat"/>
                <a:ea typeface="Montserrat"/>
                <a:cs typeface="Montserrat"/>
                <a:sym typeface="Montserrat"/>
              </a:rPr>
              <a:t>Output Screenshots</a:t>
            </a:r>
            <a:endParaRPr/>
          </a:p>
        </p:txBody>
      </p:sp>
      <p:pic>
        <p:nvPicPr>
          <p:cNvPr id="213" name="Google Shape;213;p8"/>
          <p:cNvPicPr preferRelativeResize="0"/>
          <p:nvPr/>
        </p:nvPicPr>
        <p:blipFill>
          <a:blip r:embed="rId3">
            <a:alphaModFix/>
          </a:blip>
          <a:stretch>
            <a:fillRect/>
          </a:stretch>
        </p:blipFill>
        <p:spPr>
          <a:xfrm>
            <a:off x="1324313" y="1185050"/>
            <a:ext cx="9543379" cy="5368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8abafb776d_2_32"/>
          <p:cNvSpPr txBox="1"/>
          <p:nvPr/>
        </p:nvSpPr>
        <p:spPr>
          <a:xfrm>
            <a:off x="3816900" y="529250"/>
            <a:ext cx="45582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400">
                <a:solidFill>
                  <a:schemeClr val="accent3"/>
                </a:solidFill>
                <a:latin typeface="Montserrat"/>
                <a:ea typeface="Montserrat"/>
                <a:cs typeface="Montserrat"/>
                <a:sym typeface="Montserrat"/>
              </a:rPr>
              <a:t>Output Screenshots</a:t>
            </a:r>
            <a:endParaRPr/>
          </a:p>
        </p:txBody>
      </p:sp>
      <p:pic>
        <p:nvPicPr>
          <p:cNvPr id="219" name="Google Shape;219;g18abafb776d_2_32"/>
          <p:cNvPicPr preferRelativeResize="0"/>
          <p:nvPr/>
        </p:nvPicPr>
        <p:blipFill>
          <a:blip r:embed="rId3">
            <a:alphaModFix/>
          </a:blip>
          <a:stretch>
            <a:fillRect/>
          </a:stretch>
        </p:blipFill>
        <p:spPr>
          <a:xfrm>
            <a:off x="1733750" y="1427925"/>
            <a:ext cx="8724499" cy="4907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8865516752_1_129"/>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g18865516752_1_129"/>
          <p:cNvSpPr txBox="1"/>
          <p:nvPr/>
        </p:nvSpPr>
        <p:spPr>
          <a:xfrm>
            <a:off x="895125" y="524725"/>
            <a:ext cx="3897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300">
                <a:solidFill>
                  <a:schemeClr val="accent3"/>
                </a:solidFill>
                <a:latin typeface="Montserrat"/>
                <a:ea typeface="Montserrat"/>
                <a:cs typeface="Montserrat"/>
                <a:sym typeface="Montserrat"/>
              </a:rPr>
              <a:t>Testing</a:t>
            </a:r>
            <a:endParaRPr sz="1600"/>
          </a:p>
        </p:txBody>
      </p:sp>
      <p:sp>
        <p:nvSpPr>
          <p:cNvPr id="227" name="Google Shape;227;g18865516752_1_129"/>
          <p:cNvSpPr txBox="1"/>
          <p:nvPr/>
        </p:nvSpPr>
        <p:spPr>
          <a:xfrm>
            <a:off x="729875" y="1900250"/>
            <a:ext cx="7023300" cy="477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a:t>
            </a:r>
            <a:endParaRPr sz="1900">
              <a:solidFill>
                <a:schemeClr val="lt1"/>
              </a:solidFill>
              <a:latin typeface="Montserrat"/>
              <a:ea typeface="Montserrat"/>
              <a:cs typeface="Montserrat"/>
              <a:sym typeface="Montserrat"/>
            </a:endParaRPr>
          </a:p>
        </p:txBody>
      </p:sp>
      <p:sp>
        <p:nvSpPr>
          <p:cNvPr id="228" name="Google Shape;228;g18865516752_1_129"/>
          <p:cNvSpPr txBox="1"/>
          <p:nvPr/>
        </p:nvSpPr>
        <p:spPr>
          <a:xfrm>
            <a:off x="619700" y="1473500"/>
            <a:ext cx="7656600" cy="5116500"/>
          </a:xfrm>
          <a:prstGeom prst="rect">
            <a:avLst/>
          </a:prstGeom>
          <a:noFill/>
          <a:ln>
            <a:noFill/>
          </a:ln>
        </p:spPr>
        <p:txBody>
          <a:bodyPr anchorCtr="0" anchor="t" bIns="91425" lIns="91425" spcFirstLastPara="1" rIns="91425" wrap="square" tIns="91425">
            <a:spAutoFit/>
          </a:bodyPr>
          <a:lstStyle/>
          <a:p>
            <a:pPr indent="-342900" lvl="0" marL="457200" rtl="0" algn="l">
              <a:lnSpc>
                <a:spcPct val="14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 the testing phase, the control as well as the completeness of the animation is being tested.</a:t>
            </a:r>
            <a:endParaRPr sz="1800">
              <a:solidFill>
                <a:schemeClr val="lt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When the controls are pressed, for example: when the control ‘W’ is pressed the main player will move forward, when ‘A’ key is pressed the main player will move to the left, when ‘D’ is pressed the player will move right side and when ‘S’ key is pressed the player will move backwards. The mouse right click will activate firing.</a:t>
            </a:r>
            <a:endParaRPr sz="1800">
              <a:solidFill>
                <a:schemeClr val="lt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Throughout the testing phase, the animation as well as the controls are being tested.</a:t>
            </a:r>
            <a:endParaRPr sz="1800">
              <a:solidFill>
                <a:schemeClr val="lt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It is checked whether the computer system has been installed correctly.</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8865516752_1_139"/>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p:txBody>
      </p:sp>
      <p:sp>
        <p:nvSpPr>
          <p:cNvPr id="234" name="Google Shape;234;g18865516752_1_139"/>
          <p:cNvSpPr txBox="1"/>
          <p:nvPr/>
        </p:nvSpPr>
        <p:spPr>
          <a:xfrm>
            <a:off x="3240125" y="377075"/>
            <a:ext cx="4665600" cy="6279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0" lvl="0" marL="0" rtl="0" algn="l">
              <a:lnSpc>
                <a:spcPct val="90000"/>
              </a:lnSpc>
              <a:spcBef>
                <a:spcPts val="0"/>
              </a:spcBef>
              <a:spcAft>
                <a:spcPts val="0"/>
              </a:spcAft>
              <a:buNone/>
            </a:pPr>
            <a:r>
              <a:rPr lang="en-US" sz="3200">
                <a:solidFill>
                  <a:schemeClr val="accent3"/>
                </a:solidFill>
                <a:latin typeface="Montserrat"/>
                <a:ea typeface="Montserrat"/>
                <a:cs typeface="Montserrat"/>
                <a:sym typeface="Montserrat"/>
              </a:rPr>
              <a:t>Evaluation</a:t>
            </a:r>
            <a:endParaRPr sz="3100">
              <a:latin typeface="Montserrat"/>
              <a:ea typeface="Montserrat"/>
              <a:cs typeface="Montserrat"/>
              <a:sym typeface="Montserrat"/>
            </a:endParaRPr>
          </a:p>
        </p:txBody>
      </p:sp>
      <p:sp>
        <p:nvSpPr>
          <p:cNvPr id="235" name="Google Shape;235;g18865516752_1_139"/>
          <p:cNvSpPr txBox="1"/>
          <p:nvPr/>
        </p:nvSpPr>
        <p:spPr>
          <a:xfrm>
            <a:off x="2504950" y="1004975"/>
            <a:ext cx="9579300" cy="57258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Montserrat"/>
                <a:ea typeface="Montserrat"/>
                <a:cs typeface="Montserrat"/>
                <a:sym typeface="Montserrat"/>
              </a:rPr>
              <a:t>Project Evaluation is a step-by-step process of collecting, recording and organizing information about project results, including short-term outputs (immediate results of activities, or project deliverables), and immediate and longer-term project outcomes (changes in behaviour, practice or policy resulting from the project)</a:t>
            </a:r>
            <a:endParaRPr sz="18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US"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Continuous challenge: Game provide continuous challenge to the user and sustain the element of fun that keep them hooked on playin the game.</a:t>
            </a:r>
            <a:endParaRPr sz="1800">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Interesting story line: The game has a very interesting plot which will keep them motivated to succeed.</a:t>
            </a:r>
            <a:endParaRPr sz="1800">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Flexibility: Each player workout their own strategy to the end point while keeping the game challenging and achieving the learning objectives.</a:t>
            </a:r>
            <a:endParaRPr sz="1800">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Combining fun and realism: Excessive realism can be boring.We incorporate many incorrect assumptions or rewards that have unrealistic behaviours.</a:t>
            </a:r>
            <a:endParaRPr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8865516752_1_145"/>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 name="Google Shape;242;g18865516752_1_145"/>
          <p:cNvSpPr txBox="1"/>
          <p:nvPr/>
        </p:nvSpPr>
        <p:spPr>
          <a:xfrm>
            <a:off x="895125" y="524725"/>
            <a:ext cx="3897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300">
                <a:solidFill>
                  <a:schemeClr val="accent3"/>
                </a:solidFill>
                <a:latin typeface="Montserrat"/>
                <a:ea typeface="Montserrat"/>
                <a:cs typeface="Montserrat"/>
                <a:sym typeface="Montserrat"/>
              </a:rPr>
              <a:t>Future Scope</a:t>
            </a:r>
            <a:endParaRPr sz="1600"/>
          </a:p>
        </p:txBody>
      </p:sp>
      <p:sp>
        <p:nvSpPr>
          <p:cNvPr id="243" name="Google Shape;243;g18865516752_1_145"/>
          <p:cNvSpPr txBox="1"/>
          <p:nvPr/>
        </p:nvSpPr>
        <p:spPr>
          <a:xfrm>
            <a:off x="729875" y="1900250"/>
            <a:ext cx="7023300" cy="2524200"/>
          </a:xfrm>
          <a:prstGeom prst="rect">
            <a:avLst/>
          </a:prstGeom>
          <a:noFill/>
          <a:ln>
            <a:noFill/>
          </a:ln>
        </p:spPr>
        <p:txBody>
          <a:bodyPr anchorCtr="0" anchor="t"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In the further stages of the game more features like new characters , mini map , new weapons , can be implemented.</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More features like online multiplayer capability can also be added in the further updates.</a:t>
            </a:r>
            <a:endParaRPr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8865516752_1_153"/>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US" sz="3400">
                <a:solidFill>
                  <a:schemeClr val="accent3"/>
                </a:solidFill>
              </a:rPr>
              <a:t>                   </a:t>
            </a:r>
            <a:endParaRPr sz="1400"/>
          </a:p>
        </p:txBody>
      </p:sp>
      <p:sp>
        <p:nvSpPr>
          <p:cNvPr id="249" name="Google Shape;249;g18865516752_1_153"/>
          <p:cNvSpPr txBox="1"/>
          <p:nvPr/>
        </p:nvSpPr>
        <p:spPr>
          <a:xfrm>
            <a:off x="2771050" y="1590275"/>
            <a:ext cx="9047100" cy="43407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We learned a lot through this project. This project has sharpened our concept of Game engine, animation and the software-hardware interface. We learned a lot about different documentation. The piece of software we developed is intended to serve the gamers of the world. The success of this project may give pleasure to billions of game lovers among the universe. This project not only tested our technical skills but also our temperament. There were times that we almost lost hope but we recovered through constant concentration and hard work.If any kind of suggestion, improvements, more efficient development idea please feel free to communicate with us.</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50" name="Google Shape;250;g18865516752_1_153"/>
          <p:cNvSpPr txBox="1"/>
          <p:nvPr/>
        </p:nvSpPr>
        <p:spPr>
          <a:xfrm>
            <a:off x="3240125" y="581175"/>
            <a:ext cx="4665600" cy="6417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0" lvl="0" marL="0" rtl="0" algn="l">
              <a:lnSpc>
                <a:spcPct val="90000"/>
              </a:lnSpc>
              <a:spcBef>
                <a:spcPts val="0"/>
              </a:spcBef>
              <a:spcAft>
                <a:spcPts val="0"/>
              </a:spcAft>
              <a:buNone/>
            </a:pPr>
            <a:r>
              <a:rPr lang="en-US" sz="3300">
                <a:solidFill>
                  <a:schemeClr val="accent3"/>
                </a:solidFill>
                <a:latin typeface="Montserrat"/>
                <a:ea typeface="Montserrat"/>
                <a:cs typeface="Montserrat"/>
                <a:sym typeface="Montserrat"/>
              </a:rPr>
              <a:t>Conclusion</a:t>
            </a:r>
            <a:endParaRPr sz="32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0"/>
          <p:cNvSpPr txBox="1"/>
          <p:nvPr/>
        </p:nvSpPr>
        <p:spPr>
          <a:xfrm>
            <a:off x="1232025" y="2409950"/>
            <a:ext cx="31260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600">
                <a:solidFill>
                  <a:schemeClr val="accent3"/>
                </a:solidFill>
                <a:latin typeface="Montserrat"/>
                <a:ea typeface="Montserrat"/>
                <a:cs typeface="Montserrat"/>
                <a:sym typeface="Montserrat"/>
              </a:rPr>
              <a:t>THANK YOU!</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idx="1" type="body"/>
          </p:nvPr>
        </p:nvSpPr>
        <p:spPr>
          <a:xfrm>
            <a:off x="1025625" y="1942225"/>
            <a:ext cx="2330700" cy="513300"/>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accent3"/>
              </a:buClr>
              <a:buSzPts val="2000"/>
              <a:buNone/>
            </a:pPr>
            <a:r>
              <a:rPr lang="en-US">
                <a:latin typeface="Montserrat"/>
                <a:ea typeface="Montserrat"/>
                <a:cs typeface="Montserrat"/>
                <a:sym typeface="Montserrat"/>
              </a:rPr>
              <a:t>Submitted by</a:t>
            </a:r>
            <a:endParaRPr>
              <a:latin typeface="Montserrat"/>
              <a:ea typeface="Montserrat"/>
              <a:cs typeface="Montserrat"/>
              <a:sym typeface="Montserrat"/>
            </a:endParaRPr>
          </a:p>
        </p:txBody>
      </p:sp>
      <p:sp>
        <p:nvSpPr>
          <p:cNvPr id="130" name="Google Shape;130;p2"/>
          <p:cNvSpPr txBox="1"/>
          <p:nvPr>
            <p:ph idx="2" type="body"/>
          </p:nvPr>
        </p:nvSpPr>
        <p:spPr>
          <a:xfrm>
            <a:off x="1025625" y="2644400"/>
            <a:ext cx="3783600" cy="311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lang="en-US" sz="1700">
                <a:latin typeface="Montserrat"/>
                <a:ea typeface="Montserrat"/>
                <a:cs typeface="Montserrat"/>
                <a:sym typeface="Montserrat"/>
              </a:rPr>
              <a:t>Anupriya Asok – 20419506</a:t>
            </a:r>
            <a:endParaRPr sz="1700">
              <a:latin typeface="Montserrat"/>
              <a:ea typeface="Montserrat"/>
              <a:cs typeface="Montserrat"/>
              <a:sym typeface="Montserrat"/>
            </a:endParaRPr>
          </a:p>
          <a:p>
            <a:pPr indent="0" lvl="0" marL="0" rtl="0" algn="l">
              <a:lnSpc>
                <a:spcPct val="100000"/>
              </a:lnSpc>
              <a:spcBef>
                <a:spcPts val="1000"/>
              </a:spcBef>
              <a:spcAft>
                <a:spcPts val="0"/>
              </a:spcAft>
              <a:buSzPts val="1600"/>
              <a:buNone/>
            </a:pPr>
            <a:r>
              <a:rPr lang="en-US" sz="1700">
                <a:latin typeface="Montserrat"/>
                <a:ea typeface="Montserrat"/>
                <a:cs typeface="Montserrat"/>
                <a:sym typeface="Montserrat"/>
              </a:rPr>
              <a:t>Anzil Nizar – 20419507</a:t>
            </a:r>
            <a:endParaRPr sz="1700">
              <a:latin typeface="Montserrat"/>
              <a:ea typeface="Montserrat"/>
              <a:cs typeface="Montserrat"/>
              <a:sym typeface="Montserrat"/>
            </a:endParaRPr>
          </a:p>
          <a:p>
            <a:pPr indent="0" lvl="0" marL="0" rtl="0" algn="l">
              <a:lnSpc>
                <a:spcPct val="100000"/>
              </a:lnSpc>
              <a:spcBef>
                <a:spcPts val="1000"/>
              </a:spcBef>
              <a:spcAft>
                <a:spcPts val="0"/>
              </a:spcAft>
              <a:buSzPts val="1600"/>
              <a:buNone/>
            </a:pPr>
            <a:r>
              <a:rPr lang="en-US" sz="1700">
                <a:latin typeface="Montserrat"/>
                <a:ea typeface="Montserrat"/>
                <a:cs typeface="Montserrat"/>
                <a:sym typeface="Montserrat"/>
              </a:rPr>
              <a:t>Neeraj N – 20419520</a:t>
            </a:r>
            <a:endParaRPr sz="1700">
              <a:latin typeface="Montserrat"/>
              <a:ea typeface="Montserrat"/>
              <a:cs typeface="Montserrat"/>
              <a:sym typeface="Montserrat"/>
            </a:endParaRPr>
          </a:p>
          <a:p>
            <a:pPr indent="0" lvl="0" marL="0" rtl="0" algn="l">
              <a:lnSpc>
                <a:spcPct val="100000"/>
              </a:lnSpc>
              <a:spcBef>
                <a:spcPts val="1000"/>
              </a:spcBef>
              <a:spcAft>
                <a:spcPts val="0"/>
              </a:spcAft>
              <a:buSzPts val="1600"/>
              <a:buNone/>
            </a:pPr>
            <a:r>
              <a:rPr lang="en-US" sz="1700">
                <a:latin typeface="Montserrat"/>
                <a:ea typeface="Montserrat"/>
                <a:cs typeface="Montserrat"/>
                <a:sym typeface="Montserrat"/>
              </a:rPr>
              <a:t>Nived P – 20419522</a:t>
            </a:r>
            <a:endParaRPr sz="1700">
              <a:latin typeface="Montserrat"/>
              <a:ea typeface="Montserrat"/>
              <a:cs typeface="Montserrat"/>
              <a:sym typeface="Montserrat"/>
            </a:endParaRPr>
          </a:p>
          <a:p>
            <a:pPr indent="0" lvl="0" marL="0" rtl="0" algn="l">
              <a:lnSpc>
                <a:spcPct val="100000"/>
              </a:lnSpc>
              <a:spcBef>
                <a:spcPts val="1000"/>
              </a:spcBef>
              <a:spcAft>
                <a:spcPts val="0"/>
              </a:spcAft>
              <a:buSzPts val="1600"/>
              <a:buNone/>
            </a:pPr>
            <a:r>
              <a:rPr lang="en-US" sz="1700">
                <a:latin typeface="Montserrat"/>
                <a:ea typeface="Montserrat"/>
                <a:cs typeface="Montserrat"/>
                <a:sym typeface="Montserrat"/>
              </a:rPr>
              <a:t>Syam Suresh P C - 20419535</a:t>
            </a:r>
            <a:endParaRPr sz="1700">
              <a:latin typeface="Montserrat"/>
              <a:ea typeface="Montserrat"/>
              <a:cs typeface="Montserrat"/>
              <a:sym typeface="Montserrat"/>
            </a:endParaRPr>
          </a:p>
        </p:txBody>
      </p:sp>
      <p:sp>
        <p:nvSpPr>
          <p:cNvPr id="131" name="Google Shape;131;p2"/>
          <p:cNvSpPr txBox="1"/>
          <p:nvPr>
            <p:ph idx="12" type="sldNum"/>
          </p:nvPr>
        </p:nvSpPr>
        <p:spPr>
          <a:xfrm>
            <a:off x="9140971" y="622619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8865516752_1_17"/>
          <p:cNvSpPr txBox="1"/>
          <p:nvPr>
            <p:ph type="title"/>
          </p:nvPr>
        </p:nvSpPr>
        <p:spPr>
          <a:xfrm>
            <a:off x="668375" y="746975"/>
            <a:ext cx="2743200" cy="488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chemeClr val="accent3"/>
                </a:solidFill>
                <a:latin typeface="Montserrat"/>
                <a:ea typeface="Montserrat"/>
                <a:cs typeface="Montserrat"/>
                <a:sym typeface="Montserrat"/>
              </a:rPr>
              <a:t>Overview</a:t>
            </a:r>
            <a:endParaRPr>
              <a:solidFill>
                <a:schemeClr val="accent3"/>
              </a:solidFill>
              <a:latin typeface="Montserrat"/>
              <a:ea typeface="Montserrat"/>
              <a:cs typeface="Montserrat"/>
              <a:sym typeface="Montserrat"/>
            </a:endParaRPr>
          </a:p>
        </p:txBody>
      </p:sp>
      <p:sp>
        <p:nvSpPr>
          <p:cNvPr id="138" name="Google Shape;138;g18865516752_1_17"/>
          <p:cNvSpPr txBox="1"/>
          <p:nvPr>
            <p:ph idx="2" type="body"/>
          </p:nvPr>
        </p:nvSpPr>
        <p:spPr>
          <a:xfrm>
            <a:off x="668375" y="1780100"/>
            <a:ext cx="7599000" cy="4380600"/>
          </a:xfrm>
          <a:prstGeom prst="rect">
            <a:avLst/>
          </a:prstGeom>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1800"/>
              <a:buFont typeface="Arial"/>
              <a:buNone/>
            </a:pPr>
            <a:r>
              <a:rPr b="1" i="1" lang="en-US" sz="1700">
                <a:latin typeface="Montserrat"/>
                <a:ea typeface="Montserrat"/>
                <a:cs typeface="Montserrat"/>
                <a:sym typeface="Montserrat"/>
              </a:rPr>
              <a:t>S</a:t>
            </a:r>
            <a:r>
              <a:rPr b="1" i="1" lang="en-US" sz="1700">
                <a:latin typeface="Montserrat"/>
                <a:ea typeface="Montserrat"/>
                <a:cs typeface="Montserrat"/>
                <a:sym typeface="Montserrat"/>
              </a:rPr>
              <a:t>tranger Things</a:t>
            </a:r>
            <a:r>
              <a:rPr b="1" lang="en-US" sz="1700">
                <a:latin typeface="Montserrat"/>
                <a:ea typeface="Montserrat"/>
                <a:cs typeface="Montserrat"/>
                <a:sym typeface="Montserrat"/>
              </a:rPr>
              <a:t> - </a:t>
            </a:r>
            <a:r>
              <a:rPr lang="en-US" sz="1700">
                <a:latin typeface="Montserrat"/>
                <a:ea typeface="Montserrat"/>
                <a:cs typeface="Montserrat"/>
                <a:sym typeface="Montserrat"/>
              </a:rPr>
              <a:t>game</a:t>
            </a:r>
            <a:r>
              <a:rPr b="1" lang="en-US" sz="1700">
                <a:latin typeface="Montserrat"/>
                <a:ea typeface="Montserrat"/>
                <a:cs typeface="Montserrat"/>
                <a:sym typeface="Montserrat"/>
              </a:rPr>
              <a:t> </a:t>
            </a:r>
            <a:r>
              <a:rPr lang="en-US" sz="1700">
                <a:latin typeface="Montserrat"/>
                <a:ea typeface="Montserrat"/>
                <a:cs typeface="Montserrat"/>
                <a:sym typeface="Montserrat"/>
              </a:rPr>
              <a:t>is a first person shooter (FPS) game in which the player assume the role of a survivor known as Eleven, fighting its way through hordes of invading creatures from stranger things universe (upside down). This science fiction game is inspired from popular stranger things television series. The monsters have very simple behavior, consisting of either moving toward their opponent, or by shooting. The game utilizes the multimedia aspect by incorporating high quality MP3 audios and detailed visuals of each monsters and also the same goes with the background images and map. On attack, the life of the player decreases gradually and keeps on increase while not in combat mode.</a:t>
            </a:r>
            <a:endParaRPr sz="1700">
              <a:latin typeface="Montserrat"/>
              <a:ea typeface="Montserrat"/>
              <a:cs typeface="Montserrat"/>
              <a:sym typeface="Montserrat"/>
            </a:endParaRPr>
          </a:p>
          <a:p>
            <a:pPr indent="0" lvl="0" marL="0" rtl="0" algn="l">
              <a:spcBef>
                <a:spcPts val="1000"/>
              </a:spcBef>
              <a:spcAft>
                <a:spcPts val="0"/>
              </a:spcAft>
              <a:buNone/>
            </a:pPr>
            <a:r>
              <a:t/>
            </a:r>
            <a:endParaRPr/>
          </a:p>
        </p:txBody>
      </p:sp>
      <p:sp>
        <p:nvSpPr>
          <p:cNvPr id="139" name="Google Shape;139;g18865516752_1_17"/>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8865516752_1_33"/>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3400">
                <a:solidFill>
                  <a:schemeClr val="accent3"/>
                </a:solidFill>
              </a:rPr>
              <a:t>                   </a:t>
            </a:r>
            <a:endParaRPr sz="1400"/>
          </a:p>
        </p:txBody>
      </p:sp>
      <p:sp>
        <p:nvSpPr>
          <p:cNvPr id="145" name="Google Shape;145;g18865516752_1_33"/>
          <p:cNvSpPr txBox="1"/>
          <p:nvPr/>
        </p:nvSpPr>
        <p:spPr>
          <a:xfrm>
            <a:off x="3240125" y="886300"/>
            <a:ext cx="2928600" cy="6558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3400">
                <a:solidFill>
                  <a:schemeClr val="accent3"/>
                </a:solidFill>
                <a:latin typeface="Montserrat"/>
                <a:ea typeface="Montserrat"/>
                <a:cs typeface="Montserrat"/>
                <a:sym typeface="Montserrat"/>
              </a:rPr>
              <a:t>Introduction</a:t>
            </a:r>
            <a:endParaRPr>
              <a:latin typeface="Montserrat"/>
              <a:ea typeface="Montserrat"/>
              <a:cs typeface="Montserrat"/>
              <a:sym typeface="Montserrat"/>
            </a:endParaRPr>
          </a:p>
        </p:txBody>
      </p:sp>
      <p:sp>
        <p:nvSpPr>
          <p:cNvPr id="146" name="Google Shape;146;g18865516752_1_33"/>
          <p:cNvSpPr txBox="1"/>
          <p:nvPr/>
        </p:nvSpPr>
        <p:spPr>
          <a:xfrm>
            <a:off x="3240125" y="2106775"/>
            <a:ext cx="7729800" cy="3427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Font typeface="Arial"/>
              <a:buNone/>
            </a:pPr>
            <a:r>
              <a:rPr i="1" lang="en-US" sz="1900">
                <a:solidFill>
                  <a:schemeClr val="lt1"/>
                </a:solidFill>
                <a:latin typeface="Montserrat"/>
                <a:ea typeface="Montserrat"/>
                <a:cs typeface="Montserrat"/>
                <a:sym typeface="Montserrat"/>
              </a:rPr>
              <a:t>STRANGER </a:t>
            </a:r>
            <a:r>
              <a:rPr i="1" lang="en-US" sz="1900">
                <a:solidFill>
                  <a:schemeClr val="lt1"/>
                </a:solidFill>
                <a:latin typeface="Montserrat"/>
                <a:ea typeface="Montserrat"/>
                <a:cs typeface="Montserrat"/>
                <a:sym typeface="Montserrat"/>
              </a:rPr>
              <a:t>THINGS</a:t>
            </a:r>
            <a:r>
              <a:rPr lang="en-US" sz="1900">
                <a:solidFill>
                  <a:schemeClr val="lt1"/>
                </a:solidFill>
                <a:latin typeface="Montserrat"/>
                <a:ea typeface="Montserrat"/>
                <a:cs typeface="Montserrat"/>
                <a:sym typeface="Montserrat"/>
              </a:rPr>
              <a:t> is a fun and addictive first person shooter game in which enemies often appear in large groups thus increases the quantity and damage done by enemies. The monsters have very simple behavior, consisting of either moving toward their opponent or by shooting. The life of the player decreases as the intensity of attack increases and at last the player is greeted by victory screen once all the enemies are defeated. This science fiction game is inspired from popular stranger things television series.</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8865516752_1_42"/>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g18865516752_1_42"/>
          <p:cNvSpPr txBox="1"/>
          <p:nvPr/>
        </p:nvSpPr>
        <p:spPr>
          <a:xfrm>
            <a:off x="895125" y="753325"/>
            <a:ext cx="30615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300">
                <a:solidFill>
                  <a:schemeClr val="accent3"/>
                </a:solidFill>
                <a:latin typeface="Montserrat"/>
                <a:ea typeface="Montserrat"/>
                <a:cs typeface="Montserrat"/>
                <a:sym typeface="Montserrat"/>
              </a:rPr>
              <a:t>Objectives</a:t>
            </a:r>
            <a:endParaRPr sz="1600"/>
          </a:p>
        </p:txBody>
      </p:sp>
      <p:sp>
        <p:nvSpPr>
          <p:cNvPr id="154" name="Google Shape;154;g18865516752_1_42"/>
          <p:cNvSpPr txBox="1"/>
          <p:nvPr/>
        </p:nvSpPr>
        <p:spPr>
          <a:xfrm>
            <a:off x="729875" y="1900250"/>
            <a:ext cx="7023300" cy="3343200"/>
          </a:xfrm>
          <a:prstGeom prst="rect">
            <a:avLst/>
          </a:prstGeom>
          <a:noFill/>
          <a:ln>
            <a:noFill/>
          </a:ln>
        </p:spPr>
        <p:txBody>
          <a:bodyPr anchorCtr="0" anchor="t"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a:t>
            </a:r>
            <a:r>
              <a:rPr lang="en-US" sz="1900">
                <a:solidFill>
                  <a:schemeClr val="lt1"/>
                </a:solidFill>
                <a:latin typeface="Montserrat"/>
                <a:ea typeface="Montserrat"/>
                <a:cs typeface="Montserrat"/>
                <a:sym typeface="Montserrat"/>
              </a:rPr>
              <a:t>game is developed for full-time entertainment and enthusiasm. </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main objective of this game is to hit the enemies and to survive.</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Easy gameplay and simple GUI is provided. </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Kid friendly approach is implemented due to the game’s simplistic design.</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Controls of the game are very easy &amp; user friendly.</a:t>
            </a:r>
            <a:endParaRPr sz="19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8865516752_1_49"/>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US" sz="3400">
                <a:solidFill>
                  <a:schemeClr val="accent3"/>
                </a:solidFill>
              </a:rPr>
              <a:t>                   </a:t>
            </a:r>
            <a:endParaRPr sz="1400"/>
          </a:p>
        </p:txBody>
      </p:sp>
      <p:sp>
        <p:nvSpPr>
          <p:cNvPr id="160" name="Google Shape;160;g18865516752_1_49"/>
          <p:cNvSpPr txBox="1"/>
          <p:nvPr/>
        </p:nvSpPr>
        <p:spPr>
          <a:xfrm>
            <a:off x="3508775" y="777500"/>
            <a:ext cx="2019600" cy="6558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0" lvl="0" marL="0" rtl="0" algn="l">
              <a:lnSpc>
                <a:spcPct val="90000"/>
              </a:lnSpc>
              <a:spcBef>
                <a:spcPts val="0"/>
              </a:spcBef>
              <a:spcAft>
                <a:spcPts val="0"/>
              </a:spcAft>
              <a:buNone/>
            </a:pPr>
            <a:r>
              <a:rPr lang="en-US" sz="3400">
                <a:solidFill>
                  <a:schemeClr val="accent3"/>
                </a:solidFill>
                <a:latin typeface="Montserrat"/>
                <a:ea typeface="Montserrat"/>
                <a:cs typeface="Montserrat"/>
                <a:sym typeface="Montserrat"/>
              </a:rPr>
              <a:t>Purpose</a:t>
            </a:r>
            <a:endParaRPr>
              <a:latin typeface="Montserrat"/>
              <a:ea typeface="Montserrat"/>
              <a:cs typeface="Montserrat"/>
              <a:sym typeface="Montserrat"/>
            </a:endParaRPr>
          </a:p>
        </p:txBody>
      </p:sp>
      <p:sp>
        <p:nvSpPr>
          <p:cNvPr id="161" name="Google Shape;161;g18865516752_1_49"/>
          <p:cNvSpPr txBox="1"/>
          <p:nvPr/>
        </p:nvSpPr>
        <p:spPr>
          <a:xfrm>
            <a:off x="3240125" y="2161350"/>
            <a:ext cx="7729800" cy="3343200"/>
          </a:xfrm>
          <a:prstGeom prst="rect">
            <a:avLst/>
          </a:prstGeom>
          <a:noFill/>
          <a:ln>
            <a:noFill/>
          </a:ln>
        </p:spPr>
        <p:txBody>
          <a:bodyPr anchorCtr="0" anchor="t"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This game will be implemented using Python language  and Pycharm IDE.</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i="1" lang="en-US" sz="1900">
                <a:solidFill>
                  <a:schemeClr val="lt1"/>
                </a:solidFill>
                <a:latin typeface="Montserrat"/>
                <a:ea typeface="Montserrat"/>
                <a:cs typeface="Montserrat"/>
                <a:sym typeface="Montserrat"/>
              </a:rPr>
              <a:t>Python</a:t>
            </a:r>
            <a:r>
              <a:rPr lang="en-US" sz="1900">
                <a:solidFill>
                  <a:schemeClr val="lt1"/>
                </a:solidFill>
                <a:latin typeface="Montserrat"/>
                <a:ea typeface="Montserrat"/>
                <a:cs typeface="Montserrat"/>
                <a:sym typeface="Montserrat"/>
              </a:rPr>
              <a:t> is a high-level, general purpose programming language. Whereas </a:t>
            </a:r>
            <a:r>
              <a:rPr i="1" lang="en-US" sz="1900">
                <a:solidFill>
                  <a:schemeClr val="lt1"/>
                </a:solidFill>
                <a:latin typeface="Montserrat"/>
                <a:ea typeface="Montserrat"/>
                <a:cs typeface="Montserrat"/>
                <a:sym typeface="Montserrat"/>
              </a:rPr>
              <a:t>Pycharm</a:t>
            </a:r>
            <a:r>
              <a:rPr lang="en-US" sz="1900">
                <a:solidFill>
                  <a:schemeClr val="lt1"/>
                </a:solidFill>
                <a:latin typeface="Montserrat"/>
                <a:ea typeface="Montserrat"/>
                <a:cs typeface="Montserrat"/>
                <a:sym typeface="Montserrat"/>
              </a:rPr>
              <a:t> is an integrated development environment (IDE) used in programming &amp; developed specifically for python.</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The game will ensure that the UI is understandable and user can play the game without any prior interpretations.</a:t>
            </a:r>
            <a:endParaRPr sz="19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8865516752_1_95"/>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 name="Google Shape;168;g18865516752_1_95"/>
          <p:cNvSpPr txBox="1"/>
          <p:nvPr/>
        </p:nvSpPr>
        <p:spPr>
          <a:xfrm>
            <a:off x="793425" y="709725"/>
            <a:ext cx="3897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300">
                <a:solidFill>
                  <a:schemeClr val="accent3"/>
                </a:solidFill>
                <a:latin typeface="Montserrat"/>
                <a:ea typeface="Montserrat"/>
                <a:cs typeface="Montserrat"/>
                <a:sym typeface="Montserrat"/>
              </a:rPr>
              <a:t>Requirements</a:t>
            </a:r>
            <a:endParaRPr sz="1600"/>
          </a:p>
        </p:txBody>
      </p:sp>
      <p:sp>
        <p:nvSpPr>
          <p:cNvPr id="169" name="Google Shape;169;g18865516752_1_95"/>
          <p:cNvSpPr txBox="1"/>
          <p:nvPr/>
        </p:nvSpPr>
        <p:spPr>
          <a:xfrm>
            <a:off x="793425" y="1595125"/>
            <a:ext cx="41109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100">
                <a:solidFill>
                  <a:srgbClr val="00FFFF"/>
                </a:solidFill>
                <a:latin typeface="Montserrat"/>
                <a:ea typeface="Montserrat"/>
                <a:cs typeface="Montserrat"/>
                <a:sym typeface="Montserrat"/>
              </a:rPr>
              <a:t>1.  Functional Requirements</a:t>
            </a:r>
            <a:endParaRPr sz="200">
              <a:solidFill>
                <a:srgbClr val="00FFFF"/>
              </a:solidFill>
            </a:endParaRPr>
          </a:p>
        </p:txBody>
      </p:sp>
      <p:sp>
        <p:nvSpPr>
          <p:cNvPr id="170" name="Google Shape;170;g18865516752_1_95"/>
          <p:cNvSpPr txBox="1"/>
          <p:nvPr/>
        </p:nvSpPr>
        <p:spPr>
          <a:xfrm>
            <a:off x="653150" y="2503750"/>
            <a:ext cx="53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71" name="Google Shape;171;g18865516752_1_95"/>
          <p:cNvSpPr txBox="1"/>
          <p:nvPr/>
        </p:nvSpPr>
        <p:spPr>
          <a:xfrm>
            <a:off x="367400" y="2503750"/>
            <a:ext cx="8150700" cy="41622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Profile : </a:t>
            </a:r>
            <a:r>
              <a:rPr lang="en-US" sz="1900">
                <a:solidFill>
                  <a:schemeClr val="lt1"/>
                </a:solidFill>
                <a:latin typeface="Montserrat"/>
                <a:ea typeface="Montserrat"/>
                <a:cs typeface="Montserrat"/>
                <a:sym typeface="Montserrat"/>
              </a:rPr>
              <a:t>A player</a:t>
            </a:r>
            <a:r>
              <a:rPr b="1" lang="en-US" sz="1900">
                <a:solidFill>
                  <a:schemeClr val="lt1"/>
                </a:solidFill>
                <a:latin typeface="Montserrat"/>
                <a:ea typeface="Montserrat"/>
                <a:cs typeface="Montserrat"/>
                <a:sym typeface="Montserrat"/>
              </a:rPr>
              <a:t> </a:t>
            </a:r>
            <a:r>
              <a:rPr lang="en-US" sz="1900">
                <a:solidFill>
                  <a:schemeClr val="lt1"/>
                </a:solidFill>
                <a:latin typeface="Montserrat"/>
                <a:ea typeface="Montserrat"/>
                <a:cs typeface="Montserrat"/>
                <a:sym typeface="Montserrat"/>
              </a:rPr>
              <a:t>can have their own profile with an elaborate high score window.</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Levels : </a:t>
            </a:r>
            <a:r>
              <a:rPr lang="en-US" sz="1900">
                <a:solidFill>
                  <a:schemeClr val="lt1"/>
                </a:solidFill>
                <a:latin typeface="Montserrat"/>
                <a:ea typeface="Montserrat"/>
                <a:cs typeface="Montserrat"/>
                <a:sym typeface="Montserrat"/>
              </a:rPr>
              <a:t>The game incorporates level system in which as the level proceeds , the more intense the game becomes.</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High Score : </a:t>
            </a:r>
            <a:r>
              <a:rPr lang="en-US" sz="1900">
                <a:solidFill>
                  <a:schemeClr val="lt1"/>
                </a:solidFill>
                <a:latin typeface="Montserrat"/>
                <a:ea typeface="Montserrat"/>
                <a:cs typeface="Montserrat"/>
                <a:sym typeface="Montserrat"/>
              </a:rPr>
              <a:t>Each player will have their own score and scores are arranged on their personal achievements.</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Soundtrack : </a:t>
            </a:r>
            <a:r>
              <a:rPr lang="en-US" sz="1900">
                <a:solidFill>
                  <a:schemeClr val="lt1"/>
                </a:solidFill>
                <a:latin typeface="Montserrat"/>
                <a:ea typeface="Montserrat"/>
                <a:cs typeface="Montserrat"/>
                <a:sym typeface="Montserrat"/>
              </a:rPr>
              <a:t>It includes a main background score and defined sounds for various in-game actions such as attacks, pain etc.</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8865516752_0_7"/>
          <p:cNvSpPr txBox="1"/>
          <p:nvPr>
            <p:ph idx="2" type="body"/>
          </p:nvPr>
        </p:nvSpPr>
        <p:spPr>
          <a:xfrm>
            <a:off x="2397400" y="-2325"/>
            <a:ext cx="9794400" cy="6858000"/>
          </a:xfrm>
          <a:prstGeom prst="rect">
            <a:avLst/>
          </a:prstGeom>
          <a:solidFill>
            <a:schemeClr val="dk1">
              <a:alpha val="61960"/>
            </a:schemeClr>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US" sz="3400">
                <a:solidFill>
                  <a:schemeClr val="accent3"/>
                </a:solidFill>
              </a:rPr>
              <a:t>                   </a:t>
            </a:r>
            <a:endParaRPr sz="1400"/>
          </a:p>
        </p:txBody>
      </p:sp>
      <p:sp>
        <p:nvSpPr>
          <p:cNvPr id="177" name="Google Shape;177;g18865516752_0_7"/>
          <p:cNvSpPr txBox="1"/>
          <p:nvPr/>
        </p:nvSpPr>
        <p:spPr>
          <a:xfrm>
            <a:off x="3167475" y="708375"/>
            <a:ext cx="52452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100">
                <a:solidFill>
                  <a:srgbClr val="00FFFF"/>
                </a:solidFill>
                <a:latin typeface="Montserrat"/>
                <a:ea typeface="Montserrat"/>
                <a:cs typeface="Montserrat"/>
                <a:sym typeface="Montserrat"/>
              </a:rPr>
              <a:t>2. Non-Functional Requirements</a:t>
            </a:r>
            <a:endParaRPr/>
          </a:p>
        </p:txBody>
      </p:sp>
      <p:sp>
        <p:nvSpPr>
          <p:cNvPr id="178" name="Google Shape;178;g18865516752_0_7"/>
          <p:cNvSpPr txBox="1"/>
          <p:nvPr/>
        </p:nvSpPr>
        <p:spPr>
          <a:xfrm>
            <a:off x="3017800" y="1347175"/>
            <a:ext cx="8919000" cy="5390400"/>
          </a:xfrm>
          <a:prstGeom prst="rect">
            <a:avLst/>
          </a:prstGeom>
          <a:solidFill>
            <a:schemeClr val="dk1">
              <a:alpha val="61960"/>
            </a:schemeClr>
          </a:solidFill>
          <a:ln>
            <a:noFill/>
          </a:ln>
        </p:spPr>
        <p:txBody>
          <a:bodyPr anchorCtr="0" anchor="ctr"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 </a:t>
            </a:r>
            <a:r>
              <a:rPr b="1" lang="en-US" sz="1900">
                <a:solidFill>
                  <a:schemeClr val="lt1"/>
                </a:solidFill>
                <a:latin typeface="Montserrat"/>
                <a:ea typeface="Montserrat"/>
                <a:cs typeface="Montserrat"/>
                <a:sym typeface="Montserrat"/>
              </a:rPr>
              <a:t>Usability </a:t>
            </a:r>
            <a:endParaRPr b="1"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b="1" lang="en-US" sz="1900">
                <a:solidFill>
                  <a:schemeClr val="lt1"/>
                </a:solidFill>
                <a:latin typeface="Montserrat"/>
                <a:ea typeface="Montserrat"/>
                <a:cs typeface="Montserrat"/>
                <a:sym typeface="Montserrat"/>
              </a:rPr>
              <a:t> </a:t>
            </a:r>
            <a:r>
              <a:rPr lang="en-US" sz="1900">
                <a:solidFill>
                  <a:schemeClr val="lt1"/>
                </a:solidFill>
                <a:latin typeface="Montserrat"/>
                <a:ea typeface="Montserrat"/>
                <a:cs typeface="Montserrat"/>
                <a:sym typeface="Montserrat"/>
              </a:rPr>
              <a:t>The game is very easy to understand and any user can play it.</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Functionality</a:t>
            </a:r>
            <a:endParaRPr b="1"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The application provides a set of functions and controls that</a:t>
            </a:r>
            <a:endParaRPr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the system equips to the user.</a:t>
            </a:r>
            <a:endParaRPr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Feasibility</a:t>
            </a:r>
            <a:endParaRPr b="1"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The game allows user to control the main player as he/she</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wishes by utilising the given control buttons and play without </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900">
                <a:solidFill>
                  <a:schemeClr val="lt1"/>
                </a:solidFill>
                <a:latin typeface="Montserrat"/>
                <a:ea typeface="Montserrat"/>
                <a:cs typeface="Montserrat"/>
                <a:sym typeface="Montserrat"/>
              </a:rPr>
              <a:t>  any interruptions.</a:t>
            </a:r>
            <a:endParaRPr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8865516752_0_25"/>
          <p:cNvSpPr txBox="1"/>
          <p:nvPr>
            <p:ph idx="12" type="sldNum"/>
          </p:nvPr>
        </p:nvSpPr>
        <p:spPr>
          <a:xfrm>
            <a:off x="9140971" y="6226198"/>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g18865516752_0_25"/>
          <p:cNvSpPr txBox="1"/>
          <p:nvPr/>
        </p:nvSpPr>
        <p:spPr>
          <a:xfrm>
            <a:off x="796200" y="683800"/>
            <a:ext cx="52998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100">
                <a:solidFill>
                  <a:srgbClr val="00FFFF"/>
                </a:solidFill>
                <a:latin typeface="Montserrat"/>
                <a:ea typeface="Montserrat"/>
                <a:cs typeface="Montserrat"/>
                <a:sym typeface="Montserrat"/>
              </a:rPr>
              <a:t>3</a:t>
            </a:r>
            <a:r>
              <a:rPr lang="en-US" sz="2100">
                <a:solidFill>
                  <a:srgbClr val="00FFFF"/>
                </a:solidFill>
                <a:latin typeface="Montserrat"/>
                <a:ea typeface="Montserrat"/>
                <a:cs typeface="Montserrat"/>
                <a:sym typeface="Montserrat"/>
              </a:rPr>
              <a:t>. External Interface Requirements</a:t>
            </a:r>
            <a:endParaRPr/>
          </a:p>
        </p:txBody>
      </p:sp>
      <p:sp>
        <p:nvSpPr>
          <p:cNvPr id="186" name="Google Shape;186;g18865516752_0_25"/>
          <p:cNvSpPr txBox="1"/>
          <p:nvPr/>
        </p:nvSpPr>
        <p:spPr>
          <a:xfrm>
            <a:off x="630650" y="1621475"/>
            <a:ext cx="7210800" cy="5153400"/>
          </a:xfrm>
          <a:prstGeom prst="rect">
            <a:avLst/>
          </a:prstGeom>
          <a:noFill/>
          <a:ln>
            <a:noFill/>
          </a:ln>
        </p:spPr>
        <p:txBody>
          <a:bodyPr anchorCtr="0" anchor="t" bIns="91425" lIns="91425" spcFirstLastPara="1" rIns="91425" wrap="square" tIns="91425">
            <a:spAutoFit/>
          </a:bodyPr>
          <a:lstStyle/>
          <a:p>
            <a:pPr indent="-349250" lvl="0" marL="457200" rtl="0" algn="l">
              <a:lnSpc>
                <a:spcPct val="140000"/>
              </a:lnSpc>
              <a:spcBef>
                <a:spcPts val="0"/>
              </a:spcBef>
              <a:spcAft>
                <a:spcPts val="0"/>
              </a:spcAft>
              <a:buClr>
                <a:schemeClr val="lt1"/>
              </a:buClr>
              <a:buSzPts val="1900"/>
              <a:buFont typeface="Montserrat"/>
              <a:buChar char="●"/>
            </a:pPr>
            <a:r>
              <a:rPr b="1" lang="en-US" sz="1900">
                <a:solidFill>
                  <a:schemeClr val="lt1"/>
                </a:solidFill>
                <a:latin typeface="Montserrat"/>
                <a:ea typeface="Montserrat"/>
                <a:cs typeface="Montserrat"/>
                <a:sym typeface="Montserrat"/>
              </a:rPr>
              <a:t> User Interface</a:t>
            </a:r>
            <a:endParaRPr b="1" sz="19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The game is an intuitive application and users don’t</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need any kind of assistance or prior knowledge about it.</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800">
              <a:solidFill>
                <a:schemeClr val="lt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lt1"/>
              </a:buClr>
              <a:buSzPts val="1800"/>
              <a:buFont typeface="Montserrat"/>
              <a:buChar char="●"/>
            </a:pPr>
            <a:r>
              <a:rPr b="1" lang="en-US" sz="1800">
                <a:solidFill>
                  <a:schemeClr val="lt1"/>
                </a:solidFill>
                <a:latin typeface="Montserrat"/>
                <a:ea typeface="Montserrat"/>
                <a:cs typeface="Montserrat"/>
                <a:sym typeface="Montserrat"/>
              </a:rPr>
              <a:t>Hardware Interface</a:t>
            </a:r>
            <a:endParaRPr b="1"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b="1" lang="en-US" sz="1800">
                <a:solidFill>
                  <a:schemeClr val="lt1"/>
                </a:solidFill>
                <a:latin typeface="Montserrat"/>
                <a:ea typeface="Montserrat"/>
                <a:cs typeface="Montserrat"/>
                <a:sym typeface="Montserrat"/>
              </a:rPr>
              <a:t>  </a:t>
            </a:r>
            <a:r>
              <a:rPr lang="en-US" sz="1800">
                <a:solidFill>
                  <a:schemeClr val="lt1"/>
                </a:solidFill>
                <a:latin typeface="Montserrat"/>
                <a:ea typeface="Montserrat"/>
                <a:cs typeface="Montserrat"/>
                <a:sym typeface="Montserrat"/>
              </a:rPr>
              <a:t>Storage: 100 MB of free disk space</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RAM: 256 MB or higher</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CPU: Intel Pentium Dual Core</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Display Resolution: 800x600 (min)</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Adobe Flash Player</a:t>
            </a:r>
            <a:endParaRPr b="1"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rPr lang="en-US"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800">
              <a:solidFill>
                <a:schemeClr val="lt1"/>
              </a:solidFill>
              <a:latin typeface="Montserrat"/>
              <a:ea typeface="Montserrat"/>
              <a:cs typeface="Montserrat"/>
              <a:sym typeface="Montserrat"/>
            </a:endParaRPr>
          </a:p>
          <a:p>
            <a:pPr indent="0" lvl="0" marL="457200" rtl="0" algn="l">
              <a:lnSpc>
                <a:spcPct val="140000"/>
              </a:lnSpc>
              <a:spcBef>
                <a:spcPts val="0"/>
              </a:spcBef>
              <a:spcAft>
                <a:spcPts val="0"/>
              </a:spcAft>
              <a:buNone/>
            </a:pPr>
            <a:r>
              <a:t/>
            </a:r>
            <a:endParaRPr sz="19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2022-11-08T17:59:34Z</dcterms:created>
  <dc:creator>Anzil Nizar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